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43" r:id="rId35"/>
    <p:sldId id="289" r:id="rId36"/>
    <p:sldId id="290" r:id="rId37"/>
    <p:sldId id="291" r:id="rId38"/>
    <p:sldId id="292" r:id="rId39"/>
    <p:sldId id="293" r:id="rId40"/>
    <p:sldId id="294" r:id="rId41"/>
    <p:sldId id="295" r:id="rId42"/>
    <p:sldId id="336" r:id="rId43"/>
    <p:sldId id="337" r:id="rId44"/>
    <p:sldId id="338" r:id="rId45"/>
    <p:sldId id="339" r:id="rId46"/>
    <p:sldId id="340" r:id="rId47"/>
    <p:sldId id="341"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31" r:id="rId72"/>
    <p:sldId id="332" r:id="rId73"/>
    <p:sldId id="334" r:id="rId74"/>
    <p:sldId id="333" r:id="rId75"/>
    <p:sldId id="335" r:id="rId76"/>
    <p:sldId id="344"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Lst>
  <p:sldSz cx="9144000" cy="5143500" type="screen16x9"/>
  <p:notesSz cx="6858000" cy="9144000"/>
  <p:embeddedFontLst>
    <p:embeddedFont>
      <p:font typeface="Cascadia Mono" panose="020B0609020000020004" pitchFamily="49" charset="0"/>
      <p:regular r:id="rId91"/>
      <p:bold r:id="rId92"/>
      <p:italic r:id="rId93"/>
      <p:boldItalic r:id="rId94"/>
    </p:embeddedFont>
    <p:embeddedFont>
      <p:font typeface="Consolas" panose="020B0609020204030204" pitchFamily="49" charset="0"/>
      <p:regular r:id="rId95"/>
      <p:bold r:id="rId96"/>
      <p:italic r:id="rId97"/>
      <p:boldItalic r:id="rId98"/>
    </p:embeddedFont>
    <p:embeddedFont>
      <p:font typeface="Hammersmith One" panose="02010703030501060504" pitchFamily="2" charset="0"/>
      <p:regular r:id="rId99"/>
    </p:embeddedFont>
    <p:embeddedFont>
      <p:font typeface="Source Sans Pro" panose="020B0503030403020204" pitchFamily="34" charset="0"/>
      <p:regular r:id="rId100"/>
      <p:bold r:id="rId101"/>
      <p:italic r:id="rId102"/>
      <p:boldItalic r:id="rId10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400" b="0" u="none" strike="noStrike">
                <a:solidFill>
                  <a:srgbClr val="000000"/>
                </a:solidFill>
                <a:effectLst/>
                <a:uFillTx/>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indent="0" algn="l">
              <a:buNone/>
            </a:pPr>
            <a:r>
              <a:rPr lang="en-US" sz="2000" b="0" u="none" strike="noStrike">
                <a:solidFill>
                  <a:srgbClr val="000000"/>
                </a:solidFill>
                <a:effectLst/>
                <a:uFillTx/>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lgn="l">
              <a:buNone/>
            </a:pPr>
            <a:r>
              <a:rPr lang="en-US" sz="1400" b="0" u="none" strike="noStrike">
                <a:solidFill>
                  <a:srgbClr val="000000"/>
                </a:solidFill>
                <a:effectLst/>
                <a:uFillTx/>
                <a:latin typeface="Times New Roman"/>
              </a:rPr>
              <a:t>&lt;header&gt;</a:t>
            </a:r>
          </a:p>
        </p:txBody>
      </p:sp>
      <p:sp>
        <p:nvSpPr>
          <p:cNvPr id="85"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p>
        </p:txBody>
      </p:sp>
      <p:sp>
        <p:nvSpPr>
          <p:cNvPr id="86"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lgn="l">
              <a:buNone/>
              <a:defRPr lang="en-US" sz="1400" b="0" u="none" strike="noStrike">
                <a:solidFill>
                  <a:srgbClr val="000000"/>
                </a:solidFill>
                <a:effectLst/>
                <a:uFillTx/>
                <a:latin typeface="Times New Roman"/>
              </a:defRPr>
            </a:lvl1pPr>
          </a:lstStyle>
          <a:p>
            <a:pPr indent="0" algn="l">
              <a:buNone/>
            </a:pPr>
            <a:r>
              <a:rPr lang="en-US" sz="1400" b="0" u="none" strike="noStrike">
                <a:solidFill>
                  <a:srgbClr val="000000"/>
                </a:solidFill>
                <a:effectLst/>
                <a:uFillTx/>
                <a:latin typeface="Times New Roman"/>
              </a:rPr>
              <a:t>&lt;footer&gt;</a:t>
            </a:r>
          </a:p>
        </p:txBody>
      </p:sp>
      <p:sp>
        <p:nvSpPr>
          <p:cNvPr id="87"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858B127E-79E1-4BF6-8C83-D8806B3999BE}" type="slidenum">
              <a:rPr lang="en-US" sz="1400" b="0" u="none" strike="noStrike">
                <a:solidFill>
                  <a:srgbClr val="000000"/>
                </a:solidFill>
                <a:effectLst/>
                <a:uFillTx/>
                <a:latin typeface="Times New Roman"/>
              </a:rPr>
              <a:t>‹#›</a:t>
            </a:fld>
            <a:endParaRPr lang="en-US" sz="1400" b="0" u="none" strike="noStrik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PlaceHolder 1"/>
          <p:cNvSpPr>
            <a:spLocks noGrp="1" noRot="1" noChangeAspect="1"/>
          </p:cNvSpPr>
          <p:nvPr>
            <p:ph type="sldImg"/>
          </p:nvPr>
        </p:nvSpPr>
        <p:spPr>
          <a:xfrm>
            <a:off x="380880" y="685800"/>
            <a:ext cx="6095520" cy="3428640"/>
          </a:xfrm>
          <a:prstGeom prst="rect">
            <a:avLst/>
          </a:prstGeom>
          <a:ln w="0">
            <a:noFill/>
          </a:ln>
        </p:spPr>
      </p:sp>
      <p:sp>
        <p:nvSpPr>
          <p:cNvPr id="959"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Don’t enforce or bring up any other constraints yet. Finish this challenge first before introducing more constraints on the next slide with additional challenges.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PlaceHolder 1"/>
          <p:cNvSpPr>
            <a:spLocks noGrp="1" noRot="1" noChangeAspect="1"/>
          </p:cNvSpPr>
          <p:nvPr>
            <p:ph type="sldImg"/>
          </p:nvPr>
        </p:nvSpPr>
        <p:spPr>
          <a:xfrm>
            <a:off x="380880" y="685800"/>
            <a:ext cx="6095520" cy="3428640"/>
          </a:xfrm>
          <a:prstGeom prst="rect">
            <a:avLst/>
          </a:prstGeom>
          <a:ln w="0">
            <a:noFill/>
          </a:ln>
        </p:spPr>
      </p:sp>
      <p:sp>
        <p:nvSpPr>
          <p:cNvPr id="961" name="PlaceHolder 2"/>
          <p:cNvSpPr>
            <a:spLocks noGrp="1"/>
          </p:cNvSpPr>
          <p:nvPr>
            <p:ph type="body"/>
          </p:nvPr>
        </p:nvSpPr>
        <p:spPr>
          <a:xfrm>
            <a:off x="685800" y="4343400"/>
            <a:ext cx="5486040" cy="4114440"/>
          </a:xfrm>
          <a:prstGeom prst="rect">
            <a:avLst/>
          </a:prstGeom>
          <a:noFill/>
          <a:ln w="0">
            <a:noFill/>
          </a:ln>
        </p:spPr>
        <p:txBody>
          <a:bodyPr lIns="91440" tIns="91440" rIns="91440" bIns="91440" anchor="t">
            <a:noAutofit/>
          </a:bodyPr>
          <a:lstStyle/>
          <a:p>
            <a:pPr marL="457200" indent="-298440" algn="l">
              <a:lnSpc>
                <a:spcPct val="100000"/>
              </a:lnSpc>
              <a:buClr>
                <a:srgbClr val="000000"/>
              </a:buClr>
              <a:buFont typeface="Wingdings" charset="2"/>
              <a:buChar char=""/>
            </a:pPr>
            <a:r>
              <a:rPr lang="en-US" sz="1100" b="0" u="none" strike="noStrike">
                <a:solidFill>
                  <a:srgbClr val="000000"/>
                </a:solidFill>
                <a:effectLst/>
                <a:uFillTx/>
                <a:latin typeface="Arial"/>
              </a:rPr>
              <a:t>This example shows a multivalued attribute for someones addresses and phone numbers. Someone could have multiple addresses, and multiple phones at each address.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3"/>
          </p:nvPr>
        </p:nvSpPr>
        <p:spPr/>
        <p:txBody>
          <a:bodyPr/>
          <a:lstStyle/>
          <a:p>
            <a:pPr indent="0" algn="r">
              <a:buNone/>
            </a:pPr>
            <a:fld id="{858B127E-79E1-4BF6-8C83-D8806B3999BE}" type="slidenum">
              <a:rPr lang="en-US" sz="1400" b="0" u="none" strike="noStrike" smtClean="0">
                <a:solidFill>
                  <a:srgbClr val="000000"/>
                </a:solidFill>
                <a:effectLst/>
                <a:uFillTx/>
                <a:latin typeface="Times New Roman"/>
              </a:rPr>
              <a:t>45</a:t>
            </a:fld>
            <a:endParaRPr lang="en-US" sz="1400" b="0" u="none" strike="noStrike">
              <a:solidFill>
                <a:srgbClr val="000000"/>
              </a:solidFill>
              <a:effectLst/>
              <a:uFillTx/>
              <a:latin typeface="Times New Roman"/>
            </a:endParaRPr>
          </a:p>
        </p:txBody>
      </p:sp>
    </p:spTree>
    <p:extLst>
      <p:ext uri="{BB962C8B-B14F-4D97-AF65-F5344CB8AC3E}">
        <p14:creationId xmlns:p14="http://schemas.microsoft.com/office/powerpoint/2010/main" val="1974858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p:bg>
      <p:bgPr>
        <a:solidFill>
          <a:schemeClr val="accen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accent1"/>
        </a:solidFill>
        <a:effectLst/>
      </p:bgPr>
    </p:bg>
    <p:spTree>
      <p:nvGrpSpPr>
        <p:cNvPr id="1" name=""/>
        <p:cNvGrpSpPr/>
        <p:nvPr/>
      </p:nvGrpSpPr>
      <p:grpSpPr>
        <a:xfrm>
          <a:off x="0" y="0"/>
          <a:ext cx="0" cy="0"/>
          <a:chOff x="0" y="0"/>
          <a:chExt cx="0" cy="0"/>
        </a:xfrm>
      </p:grpSpPr>
      <p:sp>
        <p:nvSpPr>
          <p:cNvPr id="53" name="PlaceHolder 1"/>
          <p:cNvSpPr>
            <a:spLocks noGrp="1"/>
          </p:cNvSpPr>
          <p:nvPr>
            <p:ph type="title" hasCustomPrompt="1"/>
          </p:nvPr>
        </p:nvSpPr>
        <p:spPr>
          <a:xfrm>
            <a:off x="1981080" y="1106280"/>
            <a:ext cx="5181120" cy="1963080"/>
          </a:xfrm>
          <a:prstGeom prst="rect">
            <a:avLst/>
          </a:prstGeom>
          <a:noFill/>
          <a:ln w="0">
            <a:noFill/>
          </a:ln>
        </p:spPr>
        <p:txBody>
          <a:bodyPr lIns="91440" tIns="91440" rIns="91440" bIns="91440" anchor="b">
            <a:noAutofit/>
          </a:bodyPr>
          <a:lstStyle>
            <a:lvl1pPr indent="0" algn="ctr">
              <a:lnSpc>
                <a:spcPct val="100000"/>
              </a:lnSpc>
              <a:buNone/>
              <a:defRPr lang="en-US" sz="12000" b="0" u="none" strike="noStrike">
                <a:solidFill>
                  <a:srgbClr val="FF8B7B"/>
                </a:solidFill>
                <a:effectLst/>
                <a:uFillTx/>
                <a:latin typeface="Hammersmith One"/>
                <a:ea typeface="Hammersmith One"/>
              </a:defRPr>
            </a:lvl1pPr>
          </a:lstStyle>
          <a:p>
            <a:pPr indent="0" algn="ctr">
              <a:lnSpc>
                <a:spcPct val="100000"/>
              </a:lnSpc>
              <a:buNone/>
            </a:pPr>
            <a:r>
              <a:rPr lang="en-US" sz="12000" b="0" u="none" strike="noStrike">
                <a:solidFill>
                  <a:srgbClr val="FF8B7B"/>
                </a:solidFill>
                <a:effectLst/>
                <a:uFillTx/>
                <a:latin typeface="Hammersmith One"/>
                <a:ea typeface="Hammersmith One"/>
              </a:rPr>
              <a:t>xx%</a:t>
            </a:r>
            <a:endParaRPr lang="en-US" sz="12000" b="0" u="none" strike="noStrike">
              <a:solidFill>
                <a:srgbClr val="FF8B7B"/>
              </a:solidFill>
              <a:effectLst/>
              <a:uFillTx/>
              <a:latin typeface="Hammersmith One"/>
            </a:endParaRPr>
          </a:p>
        </p:txBody>
      </p:sp>
      <p:sp>
        <p:nvSpPr>
          <p:cNvPr id="54" name="PlaceHolder 2"/>
          <p:cNvSpPr>
            <a:spLocks noGrp="1"/>
          </p:cNvSpPr>
          <p:nvPr>
            <p:ph type="body"/>
          </p:nvPr>
        </p:nvSpPr>
        <p:spPr>
          <a:xfrm>
            <a:off x="2176560" y="3152160"/>
            <a:ext cx="4790520" cy="130032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8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8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8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8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8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8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800" b="0" u="none" strike="noStrike">
                <a:solidFill>
                  <a:srgbClr val="000000"/>
                </a:solidFill>
                <a:effectLst/>
                <a:uFillTx/>
                <a:latin typeface="Arial"/>
              </a:defRPr>
            </a:lvl7pPr>
          </a:lstStyle>
          <a:p>
            <a:pPr marL="457200" indent="-343080" algn="l">
              <a:spcBef>
                <a:spcPts val="1417"/>
              </a:spcBef>
              <a:buClr>
                <a:srgbClr val="FFFFFF"/>
              </a:buClr>
              <a:buSzPct val="45000"/>
              <a:buFont typeface="Wingdings" charset="2"/>
              <a:buChar char=""/>
            </a:pPr>
            <a:r>
              <a:rPr lang="en-US" sz="1800" b="0" u="none" strike="noStrike">
                <a:solidFill>
                  <a:srgbClr val="000000"/>
                </a:solidFill>
                <a:effectLst/>
                <a:uFillTx/>
                <a:latin typeface="Arial"/>
              </a:rPr>
              <a:t>Click to edit the outline text format</a:t>
            </a:r>
          </a:p>
          <a:p>
            <a:pPr marL="914400" lvl="1" indent="-317520" algn="l">
              <a:spcBef>
                <a:spcPts val="1134"/>
              </a:spcBef>
              <a:buClr>
                <a:srgbClr val="FFFFFF"/>
              </a:buClr>
              <a:buSzPct val="75000"/>
              <a:buFont typeface="Symbol" charset="2"/>
              <a:buChar char=""/>
            </a:pPr>
            <a:r>
              <a:rPr lang="en-US" sz="1800" b="0" u="none" strike="noStrike">
                <a:solidFill>
                  <a:srgbClr val="000000"/>
                </a:solidFill>
                <a:effectLst/>
                <a:uFillTx/>
                <a:latin typeface="Arial"/>
              </a:rPr>
              <a:t>Second Outline Level</a:t>
            </a:r>
          </a:p>
          <a:p>
            <a:pPr marL="1371600" lvl="2" indent="-317520" algn="l">
              <a:spcBef>
                <a:spcPts val="850"/>
              </a:spcBef>
              <a:buClr>
                <a:srgbClr val="FFFFFF"/>
              </a:buClr>
              <a:buSzPct val="45000"/>
              <a:buFont typeface="Wingdings" charset="2"/>
              <a:buChar char=""/>
            </a:pPr>
            <a:r>
              <a:rPr lang="en-US" sz="1800" b="0" u="none" strike="noStrike">
                <a:solidFill>
                  <a:srgbClr val="000000"/>
                </a:solidFill>
                <a:effectLst/>
                <a:uFillTx/>
                <a:latin typeface="Arial"/>
              </a:rPr>
              <a:t>Third Outline Level</a:t>
            </a:r>
          </a:p>
          <a:p>
            <a:pPr marL="1828800" lvl="3" indent="-317520" algn="l">
              <a:spcBef>
                <a:spcPts val="567"/>
              </a:spcBef>
              <a:buClr>
                <a:srgbClr val="FFFFFF"/>
              </a:buClr>
              <a:buSzPct val="75000"/>
              <a:buFont typeface="Symbol" charset="2"/>
              <a:buChar char=""/>
            </a:pPr>
            <a:r>
              <a:rPr lang="en-US" sz="1800" b="0" u="none" strike="noStrike">
                <a:solidFill>
                  <a:srgbClr val="000000"/>
                </a:solidFill>
                <a:effectLst/>
                <a:uFillTx/>
                <a:latin typeface="Arial"/>
              </a:rPr>
              <a:t>Fourth Outline Level</a:t>
            </a:r>
          </a:p>
          <a:p>
            <a:pPr marL="2286000" lvl="4"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Fifth Outline Level</a:t>
            </a:r>
          </a:p>
          <a:p>
            <a:pPr marL="2743200" lvl="5"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Sixth Outline Level</a:t>
            </a:r>
          </a:p>
          <a:p>
            <a:pPr marL="3200400" lvl="6" indent="-317520" algn="l">
              <a:spcBef>
                <a:spcPts val="283"/>
              </a:spcBef>
              <a:buClr>
                <a:srgbClr val="FFFFFF"/>
              </a:buClr>
              <a:buSzPct val="45000"/>
              <a:buFont typeface="Wingdings" charset="2"/>
              <a:buChar char=""/>
            </a:pPr>
            <a:r>
              <a:rPr lang="en-US" sz="1800" b="0" u="none" strike="noStrike">
                <a:solidFill>
                  <a:srgbClr val="000000"/>
                </a:solidFill>
                <a:effectLst/>
                <a:uFillTx/>
                <a:latin typeface="Arial"/>
              </a:rPr>
              <a:t>Seventh Outline Level</a:t>
            </a:r>
          </a:p>
        </p:txBody>
      </p:sp>
      <p:sp>
        <p:nvSpPr>
          <p:cNvPr id="55" name="Google Shape;74;p11"/>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6" name="Google Shape;75;p11"/>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7" name="Google Shape;76;p11"/>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8" name="Google Shape;77;p11"/>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 name="Google Shape;78;p11"/>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 name="Google Shape;79;p11"/>
          <p:cNvSpPr/>
          <p:nvPr/>
        </p:nvSpPr>
        <p:spPr>
          <a:xfrm flipH="1">
            <a:off x="-292320" y="267084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 name="Google Shape;80;p11"/>
          <p:cNvSpPr/>
          <p:nvPr/>
        </p:nvSpPr>
        <p:spPr>
          <a:xfrm flipH="1">
            <a:off x="356760" y="1932840"/>
            <a:ext cx="671760" cy="672840"/>
          </a:xfrm>
          <a:custGeom>
            <a:avLst/>
            <a:gdLst>
              <a:gd name="textAreaLeft" fmla="*/ 360 w 671760"/>
              <a:gd name="textAreaRight" fmla="*/ 67248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 name="Google Shape;81;p11"/>
          <p:cNvSpPr/>
          <p:nvPr/>
        </p:nvSpPr>
        <p:spPr>
          <a:xfrm rot="21289800" flipH="1">
            <a:off x="74520" y="382320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 name="Google Shape;82;p11"/>
          <p:cNvSpPr/>
          <p:nvPr/>
        </p:nvSpPr>
        <p:spPr>
          <a:xfrm flipH="1">
            <a:off x="1147680" y="180576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4">
    <p:bg>
      <p:bgPr>
        <a:solidFill>
          <a:schemeClr val="accen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2485440"/>
            <a:ext cx="2697480" cy="906120"/>
          </a:xfrm>
          <a:prstGeom prst="rect">
            <a:avLst/>
          </a:prstGeom>
          <a:noFill/>
          <a:ln w="0">
            <a:noFill/>
          </a:ln>
        </p:spPr>
        <p:txBody>
          <a:bodyPr lIns="91440" tIns="91440" rIns="91440" bIns="91440" anchor="b">
            <a:noAutofit/>
          </a:bodyPr>
          <a:lstStyle>
            <a:lvl1pPr indent="0" algn="l">
              <a:buNone/>
              <a:defRPr lang="en-US" sz="3800" b="0" u="none" strike="noStrike">
                <a:solidFill>
                  <a:schemeClr val="accent3"/>
                </a:solidFill>
                <a:effectLst/>
                <a:uFillTx/>
                <a:latin typeface="Hammersmith One"/>
              </a:defRPr>
            </a:lvl1pPr>
          </a:lstStyle>
          <a:p>
            <a:pPr indent="0" algn="l">
              <a:buNone/>
            </a:pPr>
            <a:r>
              <a:rPr lang="en-US" sz="3800" b="0" u="none" strike="noStrike">
                <a:solidFill>
                  <a:schemeClr val="accent3"/>
                </a:solidFill>
                <a:effectLst/>
                <a:uFillTx/>
                <a:latin typeface="Hammersmith One"/>
              </a:rPr>
              <a:t>Click to edit the title text format</a:t>
            </a:r>
          </a:p>
        </p:txBody>
      </p:sp>
      <p:sp>
        <p:nvSpPr>
          <p:cNvPr id="65"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lvl1pPr indent="0" algn="l">
              <a:lnSpc>
                <a:spcPct val="100000"/>
              </a:lnSpc>
              <a:buNone/>
              <a:defRPr lang="en-US" sz="6000" b="0" u="none" strike="noStrike">
                <a:solidFill>
                  <a:schemeClr val="accent3"/>
                </a:solidFill>
                <a:effectLst/>
                <a:uFillTx/>
                <a:latin typeface="Hammersmith One"/>
                <a:ea typeface="Hammersmith One"/>
              </a:defRPr>
            </a:lvl1pPr>
          </a:lstStyle>
          <a:p>
            <a:pPr indent="0" algn="l">
              <a:lnSpc>
                <a:spcPct val="100000"/>
              </a:lnSpc>
              <a:buNone/>
            </a:pPr>
            <a:r>
              <a:rPr lang="en-US" sz="6000" b="0" u="none" strike="noStrike">
                <a:solidFill>
                  <a:schemeClr val="accent3"/>
                </a:solidFill>
                <a:effectLst/>
                <a:uFillTx/>
                <a:latin typeface="Hammersmith One"/>
                <a:ea typeface="Hammersmith One"/>
              </a:rPr>
              <a:t>xx%</a:t>
            </a:r>
            <a:endParaRPr lang="en-US" sz="6000" b="0" u="none" strike="noStrike">
              <a:solidFill>
                <a:schemeClr val="accent3"/>
              </a:solidFill>
              <a:effectLst/>
              <a:uFillTx/>
              <a:latin typeface="Hammersmith One"/>
            </a:endParaRPr>
          </a:p>
        </p:txBody>
      </p:sp>
      <p:sp>
        <p:nvSpPr>
          <p:cNvPr id="66" name="Google Shape;88;p13"/>
          <p:cNvSpPr/>
          <p:nvPr/>
        </p:nvSpPr>
        <p:spPr>
          <a:xfrm rot="11110200">
            <a:off x="-114840" y="-2779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accent1"/>
        </a:solidFill>
        <a:effectLst/>
      </p:bgPr>
    </p:bg>
    <p:spTree>
      <p:nvGrpSpPr>
        <p:cNvPr id="1" name=""/>
        <p:cNvGrpSpPr/>
        <p:nvPr/>
      </p:nvGrpSpPr>
      <p:grpSpPr>
        <a:xfrm>
          <a:off x="0" y="0"/>
          <a:ext cx="0" cy="0"/>
          <a:chOff x="0" y="0"/>
          <a:chExt cx="0" cy="0"/>
        </a:xfrm>
      </p:grpSpPr>
      <p:sp>
        <p:nvSpPr>
          <p:cNvPr id="68" name="PlaceHolder 1"/>
          <p:cNvSpPr>
            <a:spLocks noGrp="1"/>
          </p:cNvSpPr>
          <p:nvPr>
            <p:ph type="title" hasCustomPrompt="1"/>
          </p:nvPr>
        </p:nvSpPr>
        <p:spPr>
          <a:xfrm>
            <a:off x="153180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69" name="PlaceHolder 2"/>
          <p:cNvSpPr>
            <a:spLocks noGrp="1"/>
          </p:cNvSpPr>
          <p:nvPr>
            <p:ph type="title" hasCustomPrompt="1"/>
          </p:nvPr>
        </p:nvSpPr>
        <p:spPr>
          <a:xfrm>
            <a:off x="399924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0" name="PlaceHolder 3"/>
          <p:cNvSpPr>
            <a:spLocks noGrp="1"/>
          </p:cNvSpPr>
          <p:nvPr>
            <p:ph type="title" hasCustomPrompt="1"/>
          </p:nvPr>
        </p:nvSpPr>
        <p:spPr>
          <a:xfrm>
            <a:off x="6497280" y="119700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1" name="PlaceHolder 4"/>
          <p:cNvSpPr>
            <a:spLocks noGrp="1"/>
          </p:cNvSpPr>
          <p:nvPr>
            <p:ph type="title" hasCustomPrompt="1"/>
          </p:nvPr>
        </p:nvSpPr>
        <p:spPr>
          <a:xfrm>
            <a:off x="153180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2" name="PlaceHolder 5"/>
          <p:cNvSpPr>
            <a:spLocks noGrp="1"/>
          </p:cNvSpPr>
          <p:nvPr>
            <p:ph type="title" hasCustomPrompt="1"/>
          </p:nvPr>
        </p:nvSpPr>
        <p:spPr>
          <a:xfrm>
            <a:off x="399924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3" name="PlaceHolder 6"/>
          <p:cNvSpPr>
            <a:spLocks noGrp="1"/>
          </p:cNvSpPr>
          <p:nvPr>
            <p:ph type="title" hasCustomPrompt="1"/>
          </p:nvPr>
        </p:nvSpPr>
        <p:spPr>
          <a:xfrm>
            <a:off x="6497280" y="2987640"/>
            <a:ext cx="1109520" cy="371160"/>
          </a:xfrm>
          <a:prstGeom prst="rect">
            <a:avLst/>
          </a:prstGeom>
          <a:noFill/>
          <a:ln w="0">
            <a:noFill/>
          </a:ln>
        </p:spPr>
        <p:txBody>
          <a:bodyPr lIns="91440" tIns="91440" rIns="91440" bIns="91440" anchor="ctr">
            <a:noAutofit/>
          </a:bodyPr>
          <a:lstStyle>
            <a:lvl1pPr indent="0" algn="ctr">
              <a:lnSpc>
                <a:spcPct val="100000"/>
              </a:lnSpc>
              <a:buNone/>
              <a:defRPr lang="en-US" sz="2000" b="0" u="none" strike="noStrike">
                <a:solidFill>
                  <a:schemeClr val="accent3"/>
                </a:solidFill>
                <a:effectLst/>
                <a:uFillTx/>
                <a:latin typeface="Hammersmith One"/>
                <a:ea typeface="Hammersmith One"/>
              </a:defRPr>
            </a:lvl1pPr>
          </a:lstStyle>
          <a:p>
            <a:pPr indent="0" algn="ctr">
              <a:lnSpc>
                <a:spcPct val="100000"/>
              </a:lnSpc>
              <a:buNone/>
            </a:pPr>
            <a:r>
              <a:rPr lang="en-US" sz="2000" b="0" u="none" strike="noStrike">
                <a:solidFill>
                  <a:schemeClr val="accent3"/>
                </a:solidFill>
                <a:effectLst/>
                <a:uFillTx/>
                <a:latin typeface="Hammersmith One"/>
                <a:ea typeface="Hammersmith One"/>
              </a:rPr>
              <a:t>xx%</a:t>
            </a:r>
            <a:endParaRPr lang="en-US" sz="2000" b="0" u="none" strike="noStrike">
              <a:solidFill>
                <a:schemeClr val="accent3"/>
              </a:solidFill>
              <a:effectLst/>
              <a:uFillTx/>
              <a:latin typeface="Hammersmith One"/>
            </a:endParaRPr>
          </a:p>
        </p:txBody>
      </p:sp>
      <p:sp>
        <p:nvSpPr>
          <p:cNvPr id="74" name="PlaceHolder 7"/>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chemeClr val="accent3"/>
                </a:solidFill>
                <a:effectLst/>
                <a:uFillTx/>
                <a:latin typeface="Hammersmith One"/>
              </a:defRPr>
            </a:lvl1pPr>
          </a:lstStyle>
          <a:p>
            <a:pPr indent="0" algn="l">
              <a:buNone/>
            </a:pPr>
            <a:r>
              <a:rPr lang="en-US" sz="3000" b="0" u="none" strike="noStrike">
                <a:solidFill>
                  <a:schemeClr val="accent3"/>
                </a:solidFill>
                <a:effectLst/>
                <a:uFillTx/>
                <a:latin typeface="Hammersmith One"/>
              </a:rPr>
              <a:t>Click to edit the title text format</a:t>
            </a:r>
          </a:p>
        </p:txBody>
      </p:sp>
      <p:grpSp>
        <p:nvGrpSpPr>
          <p:cNvPr id="75" name="Google Shape;109;p14"/>
          <p:cNvGrpSpPr/>
          <p:nvPr/>
        </p:nvGrpSpPr>
        <p:grpSpPr>
          <a:xfrm>
            <a:off x="157320" y="267120"/>
            <a:ext cx="890640" cy="1080720"/>
            <a:chOff x="157320" y="267120"/>
            <a:chExt cx="890640" cy="1080720"/>
          </a:xfrm>
        </p:grpSpPr>
        <p:sp>
          <p:nvSpPr>
            <p:cNvPr id="76" name="Google Shape;110;p14"/>
            <p:cNvSpPr/>
            <p:nvPr/>
          </p:nvSpPr>
          <p:spPr>
            <a:xfrm rot="396600" flipH="1">
              <a:off x="194040" y="632520"/>
              <a:ext cx="678240" cy="678240"/>
            </a:xfrm>
            <a:custGeom>
              <a:avLst/>
              <a:gdLst>
                <a:gd name="textAreaLeft" fmla="*/ 360 w 678240"/>
                <a:gd name="textAreaRight" fmla="*/ 678960 w 678240"/>
                <a:gd name="textAreaTop" fmla="*/ 0 h 678240"/>
                <a:gd name="textAreaBottom" fmla="*/ 678600 h 6782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7" name="Google Shape;111;p14"/>
            <p:cNvSpPr/>
            <p:nvPr/>
          </p:nvSpPr>
          <p:spPr>
            <a:xfrm rot="396600" flipH="1">
              <a:off x="685440" y="285480"/>
              <a:ext cx="343080" cy="343440"/>
            </a:xfrm>
            <a:custGeom>
              <a:avLst/>
              <a:gdLst>
                <a:gd name="textAreaLeft" fmla="*/ -360 w 343080"/>
                <a:gd name="textAreaRight" fmla="*/ 343080 w 343080"/>
                <a:gd name="textAreaTop" fmla="*/ 0 h 343440"/>
                <a:gd name="textAreaBottom" fmla="*/ 343800 h 3434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
        <p:nvSpPr>
          <p:cNvPr id="78" name="Google Shape;112;p14"/>
          <p:cNvSpPr/>
          <p:nvPr/>
        </p:nvSpPr>
        <p:spPr>
          <a:xfrm rot="21136200" flipH="1">
            <a:off x="8631000" y="4656600"/>
            <a:ext cx="342720" cy="343080"/>
          </a:xfrm>
          <a:custGeom>
            <a:avLst/>
            <a:gdLst>
              <a:gd name="textAreaLeft" fmla="*/ 360 w 342720"/>
              <a:gd name="textAreaRight" fmla="*/ 343440 w 342720"/>
              <a:gd name="textAreaTop" fmla="*/ 0 h 343080"/>
              <a:gd name="textAreaBottom" fmla="*/ 343440 h 343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79" name="PlaceHolder 8"/>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
    <p:bg>
      <p:bgPr>
        <a:solidFill>
          <a:schemeClr val="accent1"/>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8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1"/>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lvl1pPr indent="0" algn="l">
              <a:buNone/>
              <a:defRPr lang="en-US" sz="5800" b="0" u="none" strike="noStrike">
                <a:solidFill>
                  <a:srgbClr val="000000"/>
                </a:solidFill>
                <a:effectLst/>
                <a:uFillTx/>
                <a:latin typeface="Arial"/>
              </a:defRPr>
            </a:lvl1pPr>
          </a:lstStyle>
          <a:p>
            <a:pPr indent="0" algn="l">
              <a:buNone/>
            </a:pPr>
            <a:r>
              <a:rPr lang="en-US" sz="5800" b="0" u="none" strike="noStrike">
                <a:solidFill>
                  <a:srgbClr val="000000"/>
                </a:solidFill>
                <a:effectLst/>
                <a:uFillTx/>
                <a:latin typeface="Arial"/>
              </a:rPr>
              <a:t>Click to edit the title text format</a:t>
            </a:r>
          </a:p>
        </p:txBody>
      </p:sp>
      <p:sp>
        <p:nvSpPr>
          <p:cNvPr id="3" name="Google Shape;11;p2"/>
          <p:cNvSpPr/>
          <p:nvPr/>
        </p:nvSpPr>
        <p:spPr>
          <a:xfrm rot="310200">
            <a:off x="8398800" y="4513320"/>
            <a:ext cx="1027800" cy="1027080"/>
          </a:xfrm>
          <a:custGeom>
            <a:avLst/>
            <a:gdLst>
              <a:gd name="textAreaLeft" fmla="*/ 0 w 1027800"/>
              <a:gd name="textAreaRight" fmla="*/ 1028160 w 1027800"/>
              <a:gd name="textAreaTop" fmla="*/ 0 h 1027080"/>
              <a:gd name="textAreaBottom" fmla="*/ 1027440 h 10270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 name="Google Shape;12;p2"/>
          <p:cNvSpPr/>
          <p:nvPr/>
        </p:nvSpPr>
        <p:spPr>
          <a:xfrm rot="610200" flipH="1">
            <a:off x="814320" y="22212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 name="Google Shape;13;p2"/>
          <p:cNvSpPr/>
          <p:nvPr/>
        </p:nvSpPr>
        <p:spPr>
          <a:xfrm rot="610200" flipH="1">
            <a:off x="263880" y="44568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lvl1pPr algn="l">
              <a:spcBef>
                <a:spcPts val="1417"/>
              </a:spcBef>
              <a:buClr>
                <a:srgbClr val="FFFFFF"/>
              </a:buClr>
              <a:buSzPct val="45000"/>
              <a:buFont typeface="Wingdings" charset="2"/>
              <a:buChar char=""/>
              <a:defRPr lang="en-US" sz="14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4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4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4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20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20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2000" b="0" u="none" strike="noStrike">
                <a:solidFill>
                  <a:srgbClr val="000000"/>
                </a:solidFill>
                <a:effectLst/>
                <a:uFillTx/>
                <a:latin typeface="Arial"/>
              </a:defRPr>
            </a:lvl7pPr>
          </a:lstStyle>
          <a:p>
            <a:pPr marL="432000" indent="-324000" algn="l">
              <a:spcBef>
                <a:spcPts val="1417"/>
              </a:spcBef>
              <a:buClr>
                <a:srgbClr val="FFFFFF"/>
              </a:buClr>
              <a:buSzPct val="45000"/>
              <a:buFont typeface="Wingdings" charset="2"/>
              <a:buChar char=""/>
            </a:pPr>
            <a:r>
              <a:rPr lang="en-US" sz="1400" b="0" u="none" strike="noStrike">
                <a:solidFill>
                  <a:srgbClr val="000000"/>
                </a:solidFill>
                <a:effectLst/>
                <a:uFillTx/>
                <a:latin typeface="Arial"/>
              </a:rPr>
              <a:t>Click to edit the outline text format</a:t>
            </a:r>
          </a:p>
          <a:p>
            <a:pPr marL="864000" lvl="1" indent="-324000" algn="l">
              <a:spcBef>
                <a:spcPts val="1134"/>
              </a:spcBef>
              <a:buClr>
                <a:srgbClr val="FFFFFF"/>
              </a:buClr>
              <a:buSzPct val="75000"/>
              <a:buFont typeface="Symbol" charset="2"/>
              <a:buChar char=""/>
            </a:pPr>
            <a:r>
              <a:rPr lang="en-US" sz="1400" b="0" u="none" strike="noStrike">
                <a:solidFill>
                  <a:srgbClr val="000000"/>
                </a:solidFill>
                <a:effectLst/>
                <a:uFillTx/>
                <a:latin typeface="Arial"/>
              </a:rPr>
              <a:t>Second Outline Level</a:t>
            </a:r>
          </a:p>
          <a:p>
            <a:pPr marL="1296000" lvl="2" indent="-288000" algn="l">
              <a:spcBef>
                <a:spcPts val="850"/>
              </a:spcBef>
              <a:buClr>
                <a:srgbClr val="FFFFFF"/>
              </a:buClr>
              <a:buSzPct val="45000"/>
              <a:buFont typeface="Wingdings" charset="2"/>
              <a:buChar char=""/>
            </a:pPr>
            <a:r>
              <a:rPr lang="en-US" sz="1400" b="0" u="none" strike="noStrike">
                <a:solidFill>
                  <a:srgbClr val="000000"/>
                </a:solidFill>
                <a:effectLst/>
                <a:uFillTx/>
                <a:latin typeface="Arial"/>
              </a:rPr>
              <a:t>Third Outline Level</a:t>
            </a:r>
          </a:p>
          <a:p>
            <a:pPr marL="1728000" lvl="3" indent="-216000" algn="l">
              <a:spcBef>
                <a:spcPts val="567"/>
              </a:spcBef>
              <a:buClr>
                <a:srgbClr val="FFFFFF"/>
              </a:buClr>
              <a:buSzPct val="75000"/>
              <a:buFont typeface="Symbol" charset="2"/>
              <a:buChar char=""/>
            </a:pPr>
            <a:r>
              <a:rPr lang="en-US" sz="1400" b="0" u="none" strike="noStrike">
                <a:solidFill>
                  <a:srgbClr val="000000"/>
                </a:solidFill>
                <a:effectLst/>
                <a:uFillTx/>
                <a:latin typeface="Arial"/>
              </a:rPr>
              <a:t>Fourth Outline Level</a:t>
            </a:r>
          </a:p>
          <a:p>
            <a:pPr marL="2160000" lvl="4"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lgn="l">
              <a:spcBef>
                <a:spcPts val="283"/>
              </a:spcBef>
              <a:buClr>
                <a:srgbClr val="FFFFFF"/>
              </a:buClr>
              <a:buSzPct val="45000"/>
              <a:buFont typeface="Wingdings" charset="2"/>
              <a:buChar char=""/>
            </a:pPr>
            <a:r>
              <a:rPr lang="en-US" sz="2000" b="0" u="none" strike="noStrike">
                <a:solidFill>
                  <a:srgbClr val="000000"/>
                </a:solidFill>
                <a:effectLst/>
                <a:uFillTx/>
                <a:latin typeface="Arial"/>
              </a:rPr>
              <a:t>Seventh Outline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CUSTOM_7">
    <p:bg>
      <p:bgPr>
        <a:solidFill>
          <a:schemeClr val="accent1"/>
        </a:solidFill>
        <a:effectLst/>
      </p:bgPr>
    </p:bg>
    <p:spTree>
      <p:nvGrpSpPr>
        <p:cNvPr id="1" name=""/>
        <p:cNvGrpSpPr/>
        <p:nvPr/>
      </p:nvGrpSpPr>
      <p:grpSpPr>
        <a:xfrm>
          <a:off x="0" y="0"/>
          <a:ext cx="0" cy="0"/>
          <a:chOff x="0" y="0"/>
          <a:chExt cx="0" cy="0"/>
        </a:xfrm>
      </p:grpSpPr>
      <p:sp>
        <p:nvSpPr>
          <p:cNvPr id="9" name="Google Shape;144;p20"/>
          <p:cNvSpPr/>
          <p:nvPr/>
        </p:nvSpPr>
        <p:spPr>
          <a:xfrm rot="1251000" flipH="1">
            <a:off x="-428400" y="62352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 name="Google Shape;145;p20"/>
          <p:cNvSpPr/>
          <p:nvPr/>
        </p:nvSpPr>
        <p:spPr>
          <a:xfrm rot="1251000" flipH="1">
            <a:off x="535680" y="9756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 name="Google Shape;146;p20"/>
          <p:cNvSpPr/>
          <p:nvPr/>
        </p:nvSpPr>
        <p:spPr>
          <a:xfrm rot="940800" flipH="1">
            <a:off x="-546120" y="1864080"/>
            <a:ext cx="1364760" cy="1364040"/>
          </a:xfrm>
          <a:custGeom>
            <a:avLst/>
            <a:gdLst>
              <a:gd name="textAreaLeft" fmla="*/ -360 w 1364760"/>
              <a:gd name="textAreaRight" fmla="*/ 136476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 name="Google Shape;147;p20"/>
          <p:cNvSpPr/>
          <p:nvPr/>
        </p:nvSpPr>
        <p:spPr>
          <a:xfrm rot="1251000" flipH="1">
            <a:off x="1356840" y="14112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 name="Google Shape;148;p20"/>
          <p:cNvSpPr/>
          <p:nvPr/>
        </p:nvSpPr>
        <p:spPr>
          <a:xfrm rot="21289800" flipH="1">
            <a:off x="528840" y="2863080"/>
            <a:ext cx="1364760" cy="1363680"/>
          </a:xfrm>
          <a:custGeom>
            <a:avLst/>
            <a:gdLst>
              <a:gd name="textAreaLeft" fmla="*/ -360 w 1364760"/>
              <a:gd name="textAreaRight" fmla="*/ 1364760 w 1364760"/>
              <a:gd name="textAreaTop" fmla="*/ 0 h 1363680"/>
              <a:gd name="textAreaBottom" fmla="*/ 1364040 h 1363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 name="Google Shape;149;p20"/>
          <p:cNvSpPr/>
          <p:nvPr/>
        </p:nvSpPr>
        <p:spPr>
          <a:xfrm rot="21289800" flipH="1">
            <a:off x="-134640" y="4255560"/>
            <a:ext cx="1706760" cy="1705680"/>
          </a:xfrm>
          <a:custGeom>
            <a:avLst/>
            <a:gdLst>
              <a:gd name="textAreaLeft" fmla="*/ -360 w 1706760"/>
              <a:gd name="textAreaRight" fmla="*/ 170676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8">
    <p:bg>
      <p:bgPr>
        <a:solidFill>
          <a:schemeClr val="accent1"/>
        </a:solidFill>
        <a:effectLst/>
      </p:bgPr>
    </p:bg>
    <p:spTree>
      <p:nvGrpSpPr>
        <p:cNvPr id="1" name=""/>
        <p:cNvGrpSpPr/>
        <p:nvPr/>
      </p:nvGrpSpPr>
      <p:grpSpPr>
        <a:xfrm>
          <a:off x="0" y="0"/>
          <a:ext cx="0" cy="0"/>
          <a:chOff x="0" y="0"/>
          <a:chExt cx="0" cy="0"/>
        </a:xfrm>
      </p:grpSpPr>
      <p:sp>
        <p:nvSpPr>
          <p:cNvPr id="15" name="Google Shape;151;p21"/>
          <p:cNvSpPr/>
          <p:nvPr/>
        </p:nvSpPr>
        <p:spPr>
          <a:xfrm rot="9549000">
            <a:off x="-352080" y="321336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 name="Google Shape;152;p21"/>
          <p:cNvSpPr/>
          <p:nvPr/>
        </p:nvSpPr>
        <p:spPr>
          <a:xfrm rot="9549000">
            <a:off x="613080" y="419796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7" name="Google Shape;153;p21"/>
          <p:cNvSpPr/>
          <p:nvPr/>
        </p:nvSpPr>
        <p:spPr>
          <a:xfrm rot="9859200">
            <a:off x="-468360" y="1739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 name="Google Shape;154;p21"/>
          <p:cNvSpPr/>
          <p:nvPr/>
        </p:nvSpPr>
        <p:spPr>
          <a:xfrm rot="9549000">
            <a:off x="1434600" y="429552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 name="Google Shape;155;p21"/>
          <p:cNvSpPr/>
          <p:nvPr/>
        </p:nvSpPr>
        <p:spPr>
          <a:xfrm rot="11110200">
            <a:off x="605520" y="74088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 name="Google Shape;156;p21"/>
          <p:cNvSpPr/>
          <p:nvPr/>
        </p:nvSpPr>
        <p:spPr>
          <a:xfrm rot="11110200">
            <a:off x="-56880" y="-99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accent1"/>
        </a:solidFill>
        <a:effectLst/>
      </p:bgPr>
    </p:bg>
    <p:spTree>
      <p:nvGrpSpPr>
        <p:cNvPr id="1" name=""/>
        <p:cNvGrpSpPr/>
        <p:nvPr/>
      </p:nvGrpSpPr>
      <p:grpSpPr>
        <a:xfrm>
          <a:off x="0" y="0"/>
          <a:ext cx="0" cy="0"/>
          <a:chOff x="0" y="0"/>
          <a:chExt cx="0" cy="0"/>
        </a:xfrm>
      </p:grpSpPr>
      <p:sp>
        <p:nvSpPr>
          <p:cNvPr id="21" name="Google Shape;158;p22"/>
          <p:cNvSpPr/>
          <p:nvPr/>
        </p:nvSpPr>
        <p:spPr>
          <a:xfrm rot="14949000">
            <a:off x="3597840" y="-694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 name="Google Shape;159;p22"/>
          <p:cNvSpPr/>
          <p:nvPr/>
        </p:nvSpPr>
        <p:spPr>
          <a:xfrm rot="14949000">
            <a:off x="3072960" y="27000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 name="Google Shape;160;p22"/>
          <p:cNvSpPr/>
          <p:nvPr/>
        </p:nvSpPr>
        <p:spPr>
          <a:xfrm rot="15259200">
            <a:off x="4839120" y="-8107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 name="Google Shape;161;p22"/>
          <p:cNvSpPr/>
          <p:nvPr/>
        </p:nvSpPr>
        <p:spPr>
          <a:xfrm rot="14949000">
            <a:off x="2506320" y="1875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 name="Google Shape;162;p22"/>
          <p:cNvSpPr/>
          <p:nvPr/>
        </p:nvSpPr>
        <p:spPr>
          <a:xfrm rot="16510200">
            <a:off x="5837760" y="263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 name="Google Shape;163;p22"/>
          <p:cNvSpPr/>
          <p:nvPr/>
        </p:nvSpPr>
        <p:spPr>
          <a:xfrm rot="16510200">
            <a:off x="7230240" y="-3992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accent1"/>
        </a:solidFill>
        <a:effectLst/>
      </p:bgPr>
    </p:bg>
    <p:spTree>
      <p:nvGrpSpPr>
        <p:cNvPr id="1" name=""/>
        <p:cNvGrpSpPr/>
        <p:nvPr/>
      </p:nvGrpSpPr>
      <p:grpSpPr>
        <a:xfrm>
          <a:off x="0" y="0"/>
          <a:ext cx="0" cy="0"/>
          <a:chOff x="0" y="0"/>
          <a:chExt cx="0" cy="0"/>
        </a:xfrm>
      </p:grpSpPr>
      <p:sp>
        <p:nvSpPr>
          <p:cNvPr id="27" name="Google Shape;165;p23"/>
          <p:cNvSpPr/>
          <p:nvPr/>
        </p:nvSpPr>
        <p:spPr>
          <a:xfrm rot="4149000">
            <a:off x="4232160" y="471708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 name="Google Shape;166;p23"/>
          <p:cNvSpPr/>
          <p:nvPr/>
        </p:nvSpPr>
        <p:spPr>
          <a:xfrm rot="4149000">
            <a:off x="5217480" y="421128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 name="Google Shape;167;p23"/>
          <p:cNvSpPr/>
          <p:nvPr/>
        </p:nvSpPr>
        <p:spPr>
          <a:xfrm rot="4459200">
            <a:off x="2758320" y="460116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0" name="Google Shape;168;p23"/>
          <p:cNvSpPr/>
          <p:nvPr/>
        </p:nvSpPr>
        <p:spPr>
          <a:xfrm rot="4149000">
            <a:off x="5924520" y="44344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 name="Google Shape;169;p23"/>
          <p:cNvSpPr/>
          <p:nvPr/>
        </p:nvSpPr>
        <p:spPr>
          <a:xfrm rot="5710200">
            <a:off x="1759680" y="35269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 name="Google Shape;170;p23"/>
          <p:cNvSpPr/>
          <p:nvPr/>
        </p:nvSpPr>
        <p:spPr>
          <a:xfrm rot="5710200">
            <a:off x="25560" y="384804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accent1"/>
        </a:solidFill>
        <a:effectLst/>
      </p:bgPr>
    </p:bg>
    <p:spTree>
      <p:nvGrpSpPr>
        <p:cNvPr id="1" name=""/>
        <p:cNvGrpSpPr/>
        <p:nvPr/>
      </p:nvGrpSpPr>
      <p:grpSpPr>
        <a:xfrm>
          <a:off x="0" y="0"/>
          <a:ext cx="0" cy="0"/>
          <a:chOff x="0" y="0"/>
          <a:chExt cx="0" cy="0"/>
        </a:xfrm>
      </p:grpSpPr>
      <p:sp>
        <p:nvSpPr>
          <p:cNvPr id="33" name="PlaceHolder 1"/>
          <p:cNvSpPr>
            <a:spLocks noGrp="1"/>
          </p:cNvSpPr>
          <p:nvPr>
            <p:ph type="body"/>
          </p:nvPr>
        </p:nvSpPr>
        <p:spPr>
          <a:xfrm>
            <a:off x="692640" y="1389600"/>
            <a:ext cx="7756920" cy="3179160"/>
          </a:xfrm>
          <a:prstGeom prst="rect">
            <a:avLst/>
          </a:prstGeom>
          <a:noFill/>
          <a:ln w="0">
            <a:noFill/>
          </a:ln>
        </p:spPr>
        <p:txBody>
          <a:bodyPr lIns="91440" tIns="91440" rIns="91440" bIns="91440" anchor="t">
            <a:noAutofit/>
          </a:bodyPr>
          <a:lstStyle>
            <a:lvl1pPr algn="l">
              <a:spcBef>
                <a:spcPts val="1417"/>
              </a:spcBef>
              <a:buClr>
                <a:srgbClr val="FFFFFF"/>
              </a:buClr>
              <a:buSzPct val="45000"/>
              <a:buFont typeface="Wingdings" charset="2"/>
              <a:buChar char=""/>
              <a:defRPr lang="en-US" sz="1200" b="0" u="none" strike="noStrike">
                <a:solidFill>
                  <a:srgbClr val="000000"/>
                </a:solidFill>
                <a:effectLst/>
                <a:uFillTx/>
                <a:latin typeface="Arial"/>
              </a:defRPr>
            </a:lvl1pPr>
            <a:lvl2pPr lvl="1" algn="l">
              <a:spcBef>
                <a:spcPts val="1134"/>
              </a:spcBef>
              <a:buClr>
                <a:srgbClr val="FFFFFF"/>
              </a:buClr>
              <a:buSzPct val="75000"/>
              <a:buFont typeface="Symbol" charset="2"/>
              <a:buChar char=""/>
              <a:defRPr lang="en-US" sz="1200" b="0" u="none" strike="noStrike">
                <a:solidFill>
                  <a:srgbClr val="000000"/>
                </a:solidFill>
                <a:effectLst/>
                <a:uFillTx/>
                <a:latin typeface="Arial"/>
              </a:defRPr>
            </a:lvl2pPr>
            <a:lvl3pPr lvl="2" algn="l">
              <a:spcBef>
                <a:spcPts val="850"/>
              </a:spcBef>
              <a:buClr>
                <a:srgbClr val="FFFFFF"/>
              </a:buClr>
              <a:buSzPct val="45000"/>
              <a:buFont typeface="Wingdings" charset="2"/>
              <a:buChar char=""/>
              <a:defRPr lang="en-US" sz="1200" b="0" u="none" strike="noStrike">
                <a:solidFill>
                  <a:srgbClr val="000000"/>
                </a:solidFill>
                <a:effectLst/>
                <a:uFillTx/>
                <a:latin typeface="Arial"/>
              </a:defRPr>
            </a:lvl3pPr>
            <a:lvl4pPr lvl="3" algn="l">
              <a:spcBef>
                <a:spcPts val="567"/>
              </a:spcBef>
              <a:buClr>
                <a:srgbClr val="FFFFFF"/>
              </a:buClr>
              <a:buSzPct val="75000"/>
              <a:buFont typeface="Symbol" charset="2"/>
              <a:buChar char=""/>
              <a:defRPr lang="en-US" sz="1200" b="0" u="none" strike="noStrike">
                <a:solidFill>
                  <a:srgbClr val="000000"/>
                </a:solidFill>
                <a:effectLst/>
                <a:uFillTx/>
                <a:latin typeface="Arial"/>
              </a:defRPr>
            </a:lvl4pPr>
            <a:lvl5pPr lvl="4" algn="l">
              <a:spcBef>
                <a:spcPts val="283"/>
              </a:spcBef>
              <a:buClr>
                <a:srgbClr val="FFFFFF"/>
              </a:buClr>
              <a:buSzPct val="45000"/>
              <a:buFont typeface="Wingdings" charset="2"/>
              <a:buChar char=""/>
              <a:defRPr lang="en-US" sz="1200" b="0" u="none" strike="noStrike">
                <a:solidFill>
                  <a:srgbClr val="000000"/>
                </a:solidFill>
                <a:effectLst/>
                <a:uFillTx/>
                <a:latin typeface="Arial"/>
              </a:defRPr>
            </a:lvl5pPr>
            <a:lvl6pPr lvl="5" algn="l">
              <a:spcBef>
                <a:spcPts val="283"/>
              </a:spcBef>
              <a:buClr>
                <a:srgbClr val="FFFFFF"/>
              </a:buClr>
              <a:buSzPct val="45000"/>
              <a:buFont typeface="Wingdings" charset="2"/>
              <a:buChar char=""/>
              <a:defRPr lang="en-US" sz="1200" b="0" u="none" strike="noStrike">
                <a:solidFill>
                  <a:srgbClr val="000000"/>
                </a:solidFill>
                <a:effectLst/>
                <a:uFillTx/>
                <a:latin typeface="Arial"/>
              </a:defRPr>
            </a:lvl6pPr>
            <a:lvl7pPr lvl="6" algn="l">
              <a:spcBef>
                <a:spcPts val="283"/>
              </a:spcBef>
              <a:buClr>
                <a:srgbClr val="FFFFFF"/>
              </a:buClr>
              <a:buSzPct val="45000"/>
              <a:buFont typeface="Wingdings" charset="2"/>
              <a:buChar char=""/>
              <a:defRPr lang="en-US" sz="1200" b="0" u="none" strike="noStrike">
                <a:solidFill>
                  <a:srgbClr val="000000"/>
                </a:solidFill>
                <a:effectLst/>
                <a:uFillTx/>
                <a:latin typeface="Arial"/>
              </a:defRPr>
            </a:lvl7pPr>
          </a:lstStyle>
          <a:p>
            <a:pPr marL="457200" indent="-304920" algn="l">
              <a:spcBef>
                <a:spcPts val="1417"/>
              </a:spcBef>
              <a:buClr>
                <a:srgbClr val="FFFFFF"/>
              </a:buClr>
              <a:buSzPct val="45000"/>
              <a:buFont typeface="Wingdings" charset="2"/>
              <a:buChar char=""/>
            </a:pPr>
            <a:r>
              <a:rPr lang="en-US" sz="1200" b="0" u="none" strike="noStrike">
                <a:solidFill>
                  <a:srgbClr val="000000"/>
                </a:solidFill>
                <a:effectLst/>
                <a:uFillTx/>
                <a:latin typeface="Arial"/>
              </a:rPr>
              <a:t>Click to edit the outline text format</a:t>
            </a:r>
          </a:p>
          <a:p>
            <a:pPr marL="914400" lvl="1" indent="-304920" algn="l">
              <a:spcBef>
                <a:spcPts val="1134"/>
              </a:spcBef>
              <a:buClr>
                <a:srgbClr val="FFFFFF"/>
              </a:buClr>
              <a:buSzPct val="75000"/>
              <a:buFont typeface="Symbol" charset="2"/>
              <a:buChar char=""/>
            </a:pPr>
            <a:r>
              <a:rPr lang="en-US" sz="1200" b="0" u="none" strike="noStrike">
                <a:solidFill>
                  <a:srgbClr val="000000"/>
                </a:solidFill>
                <a:effectLst/>
                <a:uFillTx/>
                <a:latin typeface="Arial"/>
              </a:rPr>
              <a:t>Second Outline Level</a:t>
            </a:r>
          </a:p>
          <a:p>
            <a:pPr marL="1371600" lvl="2" indent="-304920" algn="l">
              <a:spcBef>
                <a:spcPts val="850"/>
              </a:spcBef>
              <a:buClr>
                <a:srgbClr val="FFFFFF"/>
              </a:buClr>
              <a:buSzPct val="45000"/>
              <a:buFont typeface="Wingdings" charset="2"/>
              <a:buChar char=""/>
            </a:pPr>
            <a:r>
              <a:rPr lang="en-US" sz="1200" b="0" u="none" strike="noStrike">
                <a:solidFill>
                  <a:srgbClr val="000000"/>
                </a:solidFill>
                <a:effectLst/>
                <a:uFillTx/>
                <a:latin typeface="Arial"/>
              </a:rPr>
              <a:t>Third Outline Level</a:t>
            </a:r>
          </a:p>
          <a:p>
            <a:pPr marL="1828800" lvl="3" indent="-304920" algn="l">
              <a:spcBef>
                <a:spcPts val="567"/>
              </a:spcBef>
              <a:buClr>
                <a:srgbClr val="FFFFFF"/>
              </a:buClr>
              <a:buSzPct val="75000"/>
              <a:buFont typeface="Symbol" charset="2"/>
              <a:buChar char=""/>
            </a:pPr>
            <a:r>
              <a:rPr lang="en-US" sz="1200" b="0" u="none" strike="noStrike">
                <a:solidFill>
                  <a:srgbClr val="000000"/>
                </a:solidFill>
                <a:effectLst/>
                <a:uFillTx/>
                <a:latin typeface="Arial"/>
              </a:rPr>
              <a:t>Fourth Outline Level</a:t>
            </a:r>
          </a:p>
          <a:p>
            <a:pPr marL="2286000" lvl="4"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Fifth Outline Level</a:t>
            </a:r>
          </a:p>
          <a:p>
            <a:pPr marL="2743200" lvl="5"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Sixth Outline Level</a:t>
            </a:r>
          </a:p>
          <a:p>
            <a:pPr marL="3200400" lvl="6" indent="-304920" algn="l">
              <a:spcBef>
                <a:spcPts val="283"/>
              </a:spcBef>
              <a:buClr>
                <a:srgbClr val="FFFFFF"/>
              </a:buClr>
              <a:buSzPct val="45000"/>
              <a:buFont typeface="Wingdings" charset="2"/>
              <a:buChar char=""/>
            </a:pPr>
            <a:r>
              <a:rPr lang="en-US" sz="1200" b="0" u="none" strike="noStrike">
                <a:solidFill>
                  <a:srgbClr val="000000"/>
                </a:solidFill>
                <a:effectLst/>
                <a:uFillTx/>
                <a:latin typeface="Arial"/>
              </a:rPr>
              <a:t>Seventh Outline Level</a:t>
            </a:r>
          </a:p>
        </p:txBody>
      </p:sp>
      <p:sp>
        <p:nvSpPr>
          <p:cNvPr id="34" name="PlaceHolder 2"/>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
        <p:nvSpPr>
          <p:cNvPr id="35" name="Google Shape;44;p7"/>
          <p:cNvSpPr/>
          <p:nvPr/>
        </p:nvSpPr>
        <p:spPr>
          <a:xfrm rot="12051000" flipH="1">
            <a:off x="8388000" y="358848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 name="Google Shape;45;p7"/>
          <p:cNvSpPr/>
          <p:nvPr/>
        </p:nvSpPr>
        <p:spPr>
          <a:xfrm rot="12051000" flipH="1">
            <a:off x="7883280" y="45734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 name="Google Shape;46;p7"/>
          <p:cNvSpPr/>
          <p:nvPr/>
        </p:nvSpPr>
        <p:spPr>
          <a:xfrm rot="12051000" flipH="1">
            <a:off x="7202160" y="467028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 name="Google Shape;47;p7"/>
          <p:cNvSpPr/>
          <p:nvPr/>
        </p:nvSpPr>
        <p:spPr>
          <a:xfrm rot="1251000" flipH="1">
            <a:off x="-530280" y="532800"/>
            <a:ext cx="1132200" cy="1131480"/>
          </a:xfrm>
          <a:custGeom>
            <a:avLst/>
            <a:gdLst>
              <a:gd name="textAreaLeft" fmla="*/ -360 w 1132200"/>
              <a:gd name="textAreaRight" fmla="*/ 113220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9" name="Google Shape;48;p7"/>
          <p:cNvSpPr/>
          <p:nvPr/>
        </p:nvSpPr>
        <p:spPr>
          <a:xfrm rot="1251000" flipH="1">
            <a:off x="433800" y="6840"/>
            <a:ext cx="671760" cy="672480"/>
          </a:xfrm>
          <a:custGeom>
            <a:avLst/>
            <a:gdLst>
              <a:gd name="textAreaLeft" fmla="*/ 360 w 671760"/>
              <a:gd name="textAreaRight" fmla="*/ 672480 w 671760"/>
              <a:gd name="textAreaTop" fmla="*/ 0 h 672480"/>
              <a:gd name="textAreaBottom" fmla="*/ 672840 h 6724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0" name="Google Shape;49;p7"/>
          <p:cNvSpPr/>
          <p:nvPr/>
        </p:nvSpPr>
        <p:spPr>
          <a:xfrm rot="1251000" flipH="1">
            <a:off x="1255320" y="50400"/>
            <a:ext cx="531360" cy="532080"/>
          </a:xfrm>
          <a:custGeom>
            <a:avLst/>
            <a:gdLst>
              <a:gd name="textAreaLeft" fmla="*/ 360 w 531360"/>
              <a:gd name="textAreaRight" fmla="*/ 53208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accen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539640"/>
            <a:ext cx="7736400" cy="4064040"/>
          </a:xfrm>
          <a:prstGeom prst="rect">
            <a:avLst/>
          </a:prstGeom>
          <a:noFill/>
          <a:ln w="0">
            <a:noFill/>
          </a:ln>
        </p:spPr>
        <p:txBody>
          <a:bodyPr lIns="91440" tIns="91440" rIns="91440" bIns="91440" anchor="ctr">
            <a:noAutofit/>
          </a:bodyPr>
          <a:lstStyle>
            <a:lvl1pPr indent="0" algn="l">
              <a:buNone/>
              <a:defRPr lang="en-US" sz="4800" b="0" u="none" strike="noStrike">
                <a:solidFill>
                  <a:srgbClr val="000000"/>
                </a:solidFill>
                <a:effectLst/>
                <a:uFillTx/>
                <a:latin typeface="Arial"/>
              </a:defRPr>
            </a:lvl1pPr>
          </a:lstStyle>
          <a:p>
            <a:pPr indent="0" algn="l">
              <a:buNone/>
            </a:pPr>
            <a:r>
              <a:rPr lang="en-US" sz="4800" b="0" u="none" strike="noStrike">
                <a:solidFill>
                  <a:srgbClr val="000000"/>
                </a:solidFill>
                <a:effectLst/>
                <a:uFillTx/>
                <a:latin typeface="Arial"/>
              </a:rPr>
              <a:t>Click to edit the title text format</a:t>
            </a:r>
          </a:p>
        </p:txBody>
      </p:sp>
      <p:sp>
        <p:nvSpPr>
          <p:cNvPr id="42" name="Google Shape;52;p8"/>
          <p:cNvSpPr/>
          <p:nvPr/>
        </p:nvSpPr>
        <p:spPr>
          <a:xfrm>
            <a:off x="8625960" y="96804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3" name="Google Shape;53;p8"/>
          <p:cNvSpPr/>
          <p:nvPr/>
        </p:nvSpPr>
        <p:spPr>
          <a:xfrm>
            <a:off x="8438040" y="2300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 name="Google Shape;54;p8"/>
          <p:cNvSpPr/>
          <p:nvPr/>
        </p:nvSpPr>
        <p:spPr>
          <a:xfrm rot="310200">
            <a:off x="8026920" y="212040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 name="Google Shape;55;p8"/>
          <p:cNvSpPr/>
          <p:nvPr/>
        </p:nvSpPr>
        <p:spPr>
          <a:xfrm>
            <a:off x="7787160" y="10296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 name="Google Shape;56;p8"/>
          <p:cNvSpPr/>
          <p:nvPr/>
        </p:nvSpPr>
        <p:spPr>
          <a:xfrm rot="310200">
            <a:off x="8347680" y="351252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 name="Google Shape;57;p8"/>
          <p:cNvSpPr/>
          <p:nvPr/>
        </p:nvSpPr>
        <p:spPr>
          <a:xfrm rot="10800000">
            <a:off x="-443880" y="3169800"/>
            <a:ext cx="1132200" cy="1131480"/>
          </a:xfrm>
          <a:custGeom>
            <a:avLst/>
            <a:gdLst>
              <a:gd name="textAreaLeft" fmla="*/ 0 w 1132200"/>
              <a:gd name="textAreaRight" fmla="*/ 1132560 w 1132200"/>
              <a:gd name="textAreaTop" fmla="*/ 0 h 1131480"/>
              <a:gd name="textAreaBottom" fmla="*/ 1131840 h 11314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64B7A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 name="Google Shape;58;p8"/>
          <p:cNvSpPr/>
          <p:nvPr/>
        </p:nvSpPr>
        <p:spPr>
          <a:xfrm rot="10800000">
            <a:off x="204840" y="4366440"/>
            <a:ext cx="671760" cy="672840"/>
          </a:xfrm>
          <a:custGeom>
            <a:avLst/>
            <a:gdLst>
              <a:gd name="textAreaLeft" fmla="*/ 0 w 671760"/>
              <a:gd name="textAreaRight" fmla="*/ 672120 w 671760"/>
              <a:gd name="textAreaTop" fmla="*/ 0 h 672840"/>
              <a:gd name="textAreaBottom" fmla="*/ 673200 h 67284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 name="Google Shape;59;p8"/>
          <p:cNvSpPr/>
          <p:nvPr/>
        </p:nvSpPr>
        <p:spPr>
          <a:xfrm rot="11110200">
            <a:off x="-77040" y="1784520"/>
            <a:ext cx="1364760" cy="1364040"/>
          </a:xfrm>
          <a:custGeom>
            <a:avLst/>
            <a:gdLst>
              <a:gd name="textAreaLeft" fmla="*/ 0 w 1364760"/>
              <a:gd name="textAreaRight" fmla="*/ 1365120 w 1364760"/>
              <a:gd name="textAreaTop" fmla="*/ 0 h 1364040"/>
              <a:gd name="textAreaBottom" fmla="*/ 1364400 h 13640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5EB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 name="Google Shape;60;p8"/>
          <p:cNvSpPr/>
          <p:nvPr/>
        </p:nvSpPr>
        <p:spPr>
          <a:xfrm rot="10800000">
            <a:off x="996120" y="4634280"/>
            <a:ext cx="531360" cy="532080"/>
          </a:xfrm>
          <a:custGeom>
            <a:avLst/>
            <a:gdLst>
              <a:gd name="textAreaLeft" fmla="*/ 0 w 531360"/>
              <a:gd name="textAreaRight" fmla="*/ 531720 w 531360"/>
              <a:gd name="textAreaTop" fmla="*/ 0 h 532080"/>
              <a:gd name="textAreaBottom" fmla="*/ 532440 h 532080"/>
            </a:gdLst>
            <a:ahLst/>
            <a:cxnLst/>
            <a:rect l="textAreaLeft" t="textAreaTop" r="textAreaRight" b="textAreaBottom"/>
            <a:pathLst>
              <a:path w="26887" h="26921">
                <a:moveTo>
                  <a:pt x="13475" y="7342"/>
                </a:moveTo>
                <a:cubicBezTo>
                  <a:pt x="14975" y="7342"/>
                  <a:pt x="16504" y="7898"/>
                  <a:pt x="17747" y="9141"/>
                </a:cubicBezTo>
                <a:cubicBezTo>
                  <a:pt x="21583" y="12977"/>
                  <a:pt x="18881" y="19548"/>
                  <a:pt x="13443" y="19548"/>
                </a:cubicBezTo>
                <a:cubicBezTo>
                  <a:pt x="10074" y="19548"/>
                  <a:pt x="7339" y="16813"/>
                  <a:pt x="7339" y="13444"/>
                </a:cubicBezTo>
                <a:cubicBezTo>
                  <a:pt x="7339" y="9767"/>
                  <a:pt x="10343" y="7342"/>
                  <a:pt x="13475" y="7342"/>
                </a:cubicBezTo>
                <a:close/>
                <a:moveTo>
                  <a:pt x="11209" y="1"/>
                </a:moveTo>
                <a:lnTo>
                  <a:pt x="9874" y="2102"/>
                </a:lnTo>
                <a:cubicBezTo>
                  <a:pt x="9107" y="2336"/>
                  <a:pt x="8407" y="2636"/>
                  <a:pt x="7739" y="3003"/>
                </a:cubicBezTo>
                <a:lnTo>
                  <a:pt x="5638" y="2569"/>
                </a:lnTo>
                <a:lnTo>
                  <a:pt x="2536" y="5672"/>
                </a:lnTo>
                <a:lnTo>
                  <a:pt x="3003" y="7740"/>
                </a:lnTo>
                <a:cubicBezTo>
                  <a:pt x="2602" y="8440"/>
                  <a:pt x="2302" y="9141"/>
                  <a:pt x="2069" y="9908"/>
                </a:cubicBezTo>
                <a:lnTo>
                  <a:pt x="1" y="11242"/>
                </a:lnTo>
                <a:lnTo>
                  <a:pt x="1" y="15645"/>
                </a:lnTo>
                <a:lnTo>
                  <a:pt x="2102" y="17013"/>
                </a:lnTo>
                <a:cubicBezTo>
                  <a:pt x="2336" y="17747"/>
                  <a:pt x="2636" y="18481"/>
                  <a:pt x="3003" y="19148"/>
                </a:cubicBezTo>
                <a:lnTo>
                  <a:pt x="2569" y="21249"/>
                </a:lnTo>
                <a:lnTo>
                  <a:pt x="5671" y="24352"/>
                </a:lnTo>
                <a:lnTo>
                  <a:pt x="7739" y="23918"/>
                </a:lnTo>
                <a:cubicBezTo>
                  <a:pt x="8440" y="24285"/>
                  <a:pt x="9140" y="24585"/>
                  <a:pt x="9908" y="24819"/>
                </a:cubicBezTo>
                <a:lnTo>
                  <a:pt x="11242" y="26920"/>
                </a:lnTo>
                <a:lnTo>
                  <a:pt x="15645" y="26920"/>
                </a:lnTo>
                <a:lnTo>
                  <a:pt x="16979" y="24819"/>
                </a:lnTo>
                <a:cubicBezTo>
                  <a:pt x="17713" y="24585"/>
                  <a:pt x="18447" y="24285"/>
                  <a:pt x="19114" y="23885"/>
                </a:cubicBezTo>
                <a:lnTo>
                  <a:pt x="21216" y="24352"/>
                </a:lnTo>
                <a:lnTo>
                  <a:pt x="24318" y="21249"/>
                </a:lnTo>
                <a:lnTo>
                  <a:pt x="23884" y="19148"/>
                </a:lnTo>
                <a:cubicBezTo>
                  <a:pt x="24251" y="18481"/>
                  <a:pt x="24551" y="17747"/>
                  <a:pt x="24785" y="17013"/>
                </a:cubicBezTo>
                <a:lnTo>
                  <a:pt x="26886" y="15645"/>
                </a:lnTo>
                <a:lnTo>
                  <a:pt x="26886" y="11242"/>
                </a:lnTo>
                <a:lnTo>
                  <a:pt x="24785" y="9908"/>
                </a:lnTo>
                <a:cubicBezTo>
                  <a:pt x="24551" y="9141"/>
                  <a:pt x="24251" y="8440"/>
                  <a:pt x="23884" y="7740"/>
                </a:cubicBezTo>
                <a:lnTo>
                  <a:pt x="24318" y="5672"/>
                </a:lnTo>
                <a:lnTo>
                  <a:pt x="21216" y="2569"/>
                </a:lnTo>
                <a:lnTo>
                  <a:pt x="19114" y="3003"/>
                </a:lnTo>
                <a:cubicBezTo>
                  <a:pt x="18447" y="2636"/>
                  <a:pt x="17713" y="2336"/>
                  <a:pt x="16979" y="2102"/>
                </a:cubicBezTo>
                <a:lnTo>
                  <a:pt x="15645" y="1"/>
                </a:lnTo>
                <a:close/>
              </a:path>
            </a:pathLst>
          </a:custGeom>
          <a:solidFill>
            <a:srgbClr val="AEEADA"/>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 name="Google Shape;61;p8"/>
          <p:cNvSpPr/>
          <p:nvPr/>
        </p:nvSpPr>
        <p:spPr>
          <a:xfrm rot="11110200">
            <a:off x="-739800" y="50760"/>
            <a:ext cx="1706760" cy="1705680"/>
          </a:xfrm>
          <a:custGeom>
            <a:avLst/>
            <a:gdLst>
              <a:gd name="textAreaLeft" fmla="*/ 0 w 1706760"/>
              <a:gd name="textAreaRight" fmla="*/ 1707120 w 1706760"/>
              <a:gd name="textAreaTop" fmla="*/ 0 h 1705680"/>
              <a:gd name="textAreaBottom" fmla="*/ 1706040 h 170568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accent1"/>
        </a:solid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713160" y="3864600"/>
            <a:ext cx="7736400" cy="572400"/>
          </a:xfrm>
          <a:prstGeom prst="rect">
            <a:avLst/>
          </a:prstGeom>
          <a:noFill/>
          <a:ln w="0">
            <a:noFill/>
          </a:ln>
        </p:spPr>
        <p:txBody>
          <a:bodyPr lIns="91440" tIns="91440" rIns="91440" bIns="91440" anchor="t">
            <a:noAutofit/>
          </a:bodyPr>
          <a:lstStyle>
            <a:lvl1pPr indent="0" algn="l">
              <a:buNone/>
              <a:defRPr lang="en-US" sz="3000" b="0" u="none" strike="noStrike">
                <a:solidFill>
                  <a:srgbClr val="000000"/>
                </a:solidFill>
                <a:effectLst/>
                <a:uFillTx/>
                <a:latin typeface="Arial"/>
              </a:defRPr>
            </a:lvl1pPr>
          </a:lstStyle>
          <a:p>
            <a:pPr indent="0" algn="l">
              <a:buNone/>
            </a:pPr>
            <a:r>
              <a:rPr lang="en-US" sz="3000" b="0" u="none" strike="noStrike">
                <a:solidFill>
                  <a:srgbClr val="000000"/>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sql/sql_datatypes.asp"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4977720" y="500760"/>
            <a:ext cx="3445920" cy="2860920"/>
          </a:xfrm>
          <a:prstGeom prst="rect">
            <a:avLst/>
          </a:prstGeom>
          <a:noFill/>
          <a:ln w="0">
            <a:noFill/>
          </a:ln>
        </p:spPr>
        <p:txBody>
          <a:bodyPr lIns="91440" tIns="91440" rIns="91440" bIns="91440" anchor="b">
            <a:noAutofit/>
          </a:bodyPr>
          <a:lstStyle/>
          <a:p>
            <a:pPr indent="0" algn="r">
              <a:lnSpc>
                <a:spcPct val="100000"/>
              </a:lnSpc>
              <a:buNone/>
              <a:tabLst>
                <a:tab pos="0" algn="l"/>
              </a:tabLst>
            </a:pPr>
            <a:r>
              <a:rPr lang="en" sz="4800" b="1" u="none" strike="noStrike">
                <a:solidFill>
                  <a:schemeClr val="accent3"/>
                </a:solidFill>
                <a:effectLst/>
                <a:uFillTx/>
                <a:latin typeface="Hammersmith One"/>
                <a:ea typeface="Hammersmith One"/>
              </a:rPr>
              <a:t>SQL</a:t>
            </a:r>
            <a:endParaRPr lang="en-US" sz="4800" b="0" u="none" strike="noStrike">
              <a:solidFill>
                <a:srgbClr val="000000"/>
              </a:solidFill>
              <a:effectLst/>
              <a:uFillTx/>
              <a:latin typeface="Arial"/>
            </a:endParaRPr>
          </a:p>
        </p:txBody>
      </p:sp>
      <p:grpSp>
        <p:nvGrpSpPr>
          <p:cNvPr id="89" name="Google Shape;181;p26"/>
          <p:cNvGrpSpPr/>
          <p:nvPr/>
        </p:nvGrpSpPr>
        <p:grpSpPr>
          <a:xfrm>
            <a:off x="0" y="1080360"/>
            <a:ext cx="4588200" cy="3522960"/>
            <a:chOff x="0" y="1080360"/>
            <a:chExt cx="4588200" cy="3522960"/>
          </a:xfrm>
        </p:grpSpPr>
        <p:sp>
          <p:nvSpPr>
            <p:cNvPr id="90" name="Google Shape;182;p26"/>
            <p:cNvSpPr/>
            <p:nvPr/>
          </p:nvSpPr>
          <p:spPr>
            <a:xfrm>
              <a:off x="0" y="4097880"/>
              <a:ext cx="4588200" cy="1800"/>
            </a:xfrm>
            <a:custGeom>
              <a:avLst/>
              <a:gdLst>
                <a:gd name="textAreaLeft" fmla="*/ 0 w 4588200"/>
                <a:gd name="textAreaRight" fmla="*/ 4588560 w 4588200"/>
                <a:gd name="textAreaTop" fmla="*/ 0 h 1800"/>
                <a:gd name="textAreaBottom" fmla="*/ 2160 h 1800"/>
              </a:gdLst>
              <a:ahLst/>
              <a:cxnLst/>
              <a:rect l="textAreaLeft" t="textAreaTop" r="textAreaRight" b="textAreaBottom"/>
              <a:pathLst>
                <a:path w="208483" h="101">
                  <a:moveTo>
                    <a:pt x="0" y="0"/>
                  </a:moveTo>
                  <a:lnTo>
                    <a:pt x="0" y="101"/>
                  </a:lnTo>
                  <a:lnTo>
                    <a:pt x="208482" y="101"/>
                  </a:lnTo>
                  <a:lnTo>
                    <a:pt x="20848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1" name="Google Shape;183;p26"/>
            <p:cNvSpPr/>
            <p:nvPr/>
          </p:nvSpPr>
          <p:spPr>
            <a:xfrm>
              <a:off x="3825000" y="4245480"/>
              <a:ext cx="303480" cy="1800"/>
            </a:xfrm>
            <a:custGeom>
              <a:avLst/>
              <a:gdLst>
                <a:gd name="textAreaLeft" fmla="*/ 0 w 303480"/>
                <a:gd name="textAreaRight" fmla="*/ 303840 w 303480"/>
                <a:gd name="textAreaTop" fmla="*/ 0 h 1800"/>
                <a:gd name="textAreaBottom" fmla="*/ 2160 h 1800"/>
              </a:gdLst>
              <a:ahLst/>
              <a:cxnLst/>
              <a:rect l="textAreaLeft" t="textAreaTop" r="textAreaRight" b="textAreaBottom"/>
              <a:pathLst>
                <a:path w="13811" h="101">
                  <a:moveTo>
                    <a:pt x="1" y="0"/>
                  </a:moveTo>
                  <a:lnTo>
                    <a:pt x="1" y="100"/>
                  </a:lnTo>
                  <a:lnTo>
                    <a:pt x="13811" y="100"/>
                  </a:lnTo>
                  <a:lnTo>
                    <a:pt x="1381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2" name="Google Shape;184;p26"/>
            <p:cNvSpPr/>
            <p:nvPr/>
          </p:nvSpPr>
          <p:spPr>
            <a:xfrm>
              <a:off x="2679840" y="4270680"/>
              <a:ext cx="359280" cy="1800"/>
            </a:xfrm>
            <a:custGeom>
              <a:avLst/>
              <a:gdLst>
                <a:gd name="textAreaLeft" fmla="*/ 0 w 359280"/>
                <a:gd name="textAreaRight" fmla="*/ 359640 w 359280"/>
                <a:gd name="textAreaTop" fmla="*/ 0 h 1800"/>
                <a:gd name="textAreaBottom" fmla="*/ 2160 h 1800"/>
              </a:gdLst>
              <a:ahLst/>
              <a:cxnLst/>
              <a:rect l="textAreaLeft" t="textAreaTop" r="textAreaRight" b="textAreaBottom"/>
              <a:pathLst>
                <a:path w="16346" h="101">
                  <a:moveTo>
                    <a:pt x="1" y="0"/>
                  </a:moveTo>
                  <a:lnTo>
                    <a:pt x="1" y="100"/>
                  </a:lnTo>
                  <a:lnTo>
                    <a:pt x="16346" y="100"/>
                  </a:lnTo>
                  <a:lnTo>
                    <a:pt x="16346"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3" name="Google Shape;185;p26"/>
            <p:cNvSpPr/>
            <p:nvPr/>
          </p:nvSpPr>
          <p:spPr>
            <a:xfrm>
              <a:off x="3292920" y="4160520"/>
              <a:ext cx="522360" cy="1800"/>
            </a:xfrm>
            <a:custGeom>
              <a:avLst/>
              <a:gdLst>
                <a:gd name="textAreaLeft" fmla="*/ 0 w 522360"/>
                <a:gd name="textAreaRight" fmla="*/ 522720 w 522360"/>
                <a:gd name="textAreaTop" fmla="*/ 0 h 1800"/>
                <a:gd name="textAreaBottom" fmla="*/ 2160 h 1800"/>
              </a:gdLst>
              <a:ahLst/>
              <a:cxnLst/>
              <a:rect l="textAreaLeft" t="textAreaTop" r="textAreaRight" b="textAreaBottom"/>
              <a:pathLst>
                <a:path w="23752" h="101">
                  <a:moveTo>
                    <a:pt x="1" y="1"/>
                  </a:moveTo>
                  <a:lnTo>
                    <a:pt x="1" y="101"/>
                  </a:lnTo>
                  <a:lnTo>
                    <a:pt x="23751" y="101"/>
                  </a:lnTo>
                  <a:lnTo>
                    <a:pt x="23751" y="1"/>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4" name="Google Shape;186;p26"/>
            <p:cNvSpPr/>
            <p:nvPr/>
          </p:nvSpPr>
          <p:spPr>
            <a:xfrm>
              <a:off x="1601280" y="4176000"/>
              <a:ext cx="629640" cy="1800"/>
            </a:xfrm>
            <a:custGeom>
              <a:avLst/>
              <a:gdLst>
                <a:gd name="textAreaLeft" fmla="*/ 0 w 629640"/>
                <a:gd name="textAreaRight" fmla="*/ 630000 w 629640"/>
                <a:gd name="textAreaTop" fmla="*/ 0 h 1800"/>
                <a:gd name="textAreaBottom" fmla="*/ 2160 h 1800"/>
              </a:gdLst>
              <a:ahLst/>
              <a:cxnLst/>
              <a:rect l="textAreaLeft" t="textAreaTop" r="textAreaRight" b="textAreaBottom"/>
              <a:pathLst>
                <a:path w="28622" h="101">
                  <a:moveTo>
                    <a:pt x="1" y="0"/>
                  </a:moveTo>
                  <a:lnTo>
                    <a:pt x="1" y="100"/>
                  </a:lnTo>
                  <a:lnTo>
                    <a:pt x="28621" y="100"/>
                  </a:lnTo>
                  <a:lnTo>
                    <a:pt x="28621"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5" name="Google Shape;187;p26"/>
            <p:cNvSpPr/>
            <p:nvPr/>
          </p:nvSpPr>
          <p:spPr>
            <a:xfrm>
              <a:off x="2312640" y="4176000"/>
              <a:ext cx="57600" cy="1800"/>
            </a:xfrm>
            <a:custGeom>
              <a:avLst/>
              <a:gdLst>
                <a:gd name="textAreaLeft" fmla="*/ 0 w 57600"/>
                <a:gd name="textAreaRight" fmla="*/ 57960 w 57600"/>
                <a:gd name="textAreaTop" fmla="*/ 0 h 1800"/>
                <a:gd name="textAreaBottom" fmla="*/ 2160 h 1800"/>
              </a:gdLst>
              <a:ahLst/>
              <a:cxnLst/>
              <a:rect l="textAreaLeft" t="textAreaTop" r="textAreaRight" b="textAreaBottom"/>
              <a:pathLst>
                <a:path w="2636" h="101">
                  <a:moveTo>
                    <a:pt x="0" y="0"/>
                  </a:moveTo>
                  <a:lnTo>
                    <a:pt x="0" y="100"/>
                  </a:lnTo>
                  <a:lnTo>
                    <a:pt x="2635" y="100"/>
                  </a:lnTo>
                  <a:lnTo>
                    <a:pt x="2635"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6" name="Google Shape;188;p26"/>
            <p:cNvSpPr/>
            <p:nvPr/>
          </p:nvSpPr>
          <p:spPr>
            <a:xfrm>
              <a:off x="902160" y="4214880"/>
              <a:ext cx="1163520" cy="1800"/>
            </a:xfrm>
            <a:custGeom>
              <a:avLst/>
              <a:gdLst>
                <a:gd name="textAreaLeft" fmla="*/ 0 w 1163520"/>
                <a:gd name="textAreaRight" fmla="*/ 1163880 w 1163520"/>
                <a:gd name="textAreaTop" fmla="*/ 0 h 1800"/>
                <a:gd name="textAreaBottom" fmla="*/ 2160 h 1800"/>
              </a:gdLst>
              <a:ahLst/>
              <a:cxnLst/>
              <a:rect l="textAreaLeft" t="textAreaTop" r="textAreaRight" b="textAreaBottom"/>
              <a:pathLst>
                <a:path w="52873" h="101">
                  <a:moveTo>
                    <a:pt x="1" y="0"/>
                  </a:moveTo>
                  <a:lnTo>
                    <a:pt x="1" y="100"/>
                  </a:lnTo>
                  <a:lnTo>
                    <a:pt x="52872" y="100"/>
                  </a:lnTo>
                  <a:lnTo>
                    <a:pt x="52872" y="0"/>
                  </a:lnTo>
                  <a:close/>
                </a:path>
              </a:pathLst>
            </a:custGeom>
            <a:solidFill>
              <a:srgbClr val="EBEBEB"/>
            </a:solidFill>
            <a:ln w="9525">
              <a:solidFill>
                <a:srgbClr val="EEEEEE"/>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97" name="Google Shape;189;p26"/>
            <p:cNvSpPr/>
            <p:nvPr/>
          </p:nvSpPr>
          <p:spPr>
            <a:xfrm>
              <a:off x="651240" y="1330920"/>
              <a:ext cx="2015640" cy="1503360"/>
            </a:xfrm>
            <a:custGeom>
              <a:avLst/>
              <a:gdLst>
                <a:gd name="textAreaLeft" fmla="*/ 0 w 2015640"/>
                <a:gd name="textAreaRight" fmla="*/ 2016000 w 2015640"/>
                <a:gd name="textAreaTop" fmla="*/ 0 h 1503360"/>
                <a:gd name="textAreaBottom" fmla="*/ 1503720 h 1503360"/>
              </a:gdLst>
              <a:ahLst/>
              <a:cxnLst/>
              <a:rect l="textAreaLeft" t="textAreaTop" r="textAreaRight" b="textAreaBottom"/>
              <a:pathLst>
                <a:path w="91600" h="68316">
                  <a:moveTo>
                    <a:pt x="1" y="0"/>
                  </a:moveTo>
                  <a:lnTo>
                    <a:pt x="1" y="68316"/>
                  </a:lnTo>
                  <a:lnTo>
                    <a:pt x="91600" y="68316"/>
                  </a:lnTo>
                  <a:lnTo>
                    <a:pt x="91600" y="0"/>
                  </a:ln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8" name="Google Shape;190;p26"/>
            <p:cNvSpPr/>
            <p:nvPr/>
          </p:nvSpPr>
          <p:spPr>
            <a:xfrm>
              <a:off x="2667240" y="1330920"/>
              <a:ext cx="12240" cy="1503360"/>
            </a:xfrm>
            <a:custGeom>
              <a:avLst/>
              <a:gdLst>
                <a:gd name="textAreaLeft" fmla="*/ 0 w 12240"/>
                <a:gd name="textAreaRight" fmla="*/ 12600 w 12240"/>
                <a:gd name="textAreaTop" fmla="*/ 0 h 1503360"/>
                <a:gd name="textAreaBottom" fmla="*/ 1503720 h 1503360"/>
              </a:gdLst>
              <a:ahLst/>
              <a:cxnLst/>
              <a:rect l="textAreaLeft" t="textAreaTop" r="textAreaRight" b="textAreaBottom"/>
              <a:pathLst>
                <a:path w="568" h="68316">
                  <a:moveTo>
                    <a:pt x="1" y="0"/>
                  </a:moveTo>
                  <a:lnTo>
                    <a:pt x="1" y="68316"/>
                  </a:lnTo>
                  <a:lnTo>
                    <a:pt x="568" y="68316"/>
                  </a:lnTo>
                  <a:lnTo>
                    <a:pt x="568" y="0"/>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9" name="Google Shape;191;p26"/>
            <p:cNvSpPr/>
            <p:nvPr/>
          </p:nvSpPr>
          <p:spPr>
            <a:xfrm>
              <a:off x="750960" y="1430640"/>
              <a:ext cx="1816200" cy="1303560"/>
            </a:xfrm>
            <a:custGeom>
              <a:avLst/>
              <a:gdLst>
                <a:gd name="textAreaLeft" fmla="*/ 0 w 1816200"/>
                <a:gd name="textAreaRight" fmla="*/ 1816560 w 1816200"/>
                <a:gd name="textAreaTop" fmla="*/ 0 h 1303560"/>
                <a:gd name="textAreaBottom" fmla="*/ 1303920 h 1303560"/>
              </a:gdLst>
              <a:ahLst/>
              <a:cxnLst/>
              <a:rect l="textAreaLeft" t="textAreaTop" r="textAreaRight" b="textAreaBottom"/>
              <a:pathLst>
                <a:path w="82526" h="59244">
                  <a:moveTo>
                    <a:pt x="0" y="1"/>
                  </a:moveTo>
                  <a:lnTo>
                    <a:pt x="0" y="59243"/>
                  </a:lnTo>
                  <a:lnTo>
                    <a:pt x="82526" y="59243"/>
                  </a:lnTo>
                  <a:lnTo>
                    <a:pt x="82526"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0" name="Google Shape;192;p26"/>
            <p:cNvSpPr/>
            <p:nvPr/>
          </p:nvSpPr>
          <p:spPr>
            <a:xfrm>
              <a:off x="2084400" y="2352240"/>
              <a:ext cx="323280" cy="451800"/>
            </a:xfrm>
            <a:custGeom>
              <a:avLst/>
              <a:gdLst>
                <a:gd name="textAreaLeft" fmla="*/ 0 w 323280"/>
                <a:gd name="textAreaRight" fmla="*/ 323640 w 323280"/>
                <a:gd name="textAreaTop" fmla="*/ 0 h 451800"/>
                <a:gd name="textAreaBottom" fmla="*/ 452160 h 451800"/>
              </a:gdLst>
              <a:ahLst/>
              <a:cxnLst/>
              <a:rect l="textAreaLeft" t="textAreaTop" r="textAreaRight" b="textAreaBottom"/>
              <a:pathLst>
                <a:path w="14712" h="20549">
                  <a:moveTo>
                    <a:pt x="1" y="0"/>
                  </a:moveTo>
                  <a:lnTo>
                    <a:pt x="1" y="20548"/>
                  </a:lnTo>
                  <a:lnTo>
                    <a:pt x="14711" y="20548"/>
                  </a:lnTo>
                  <a:lnTo>
                    <a:pt x="14711"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1" name="Google Shape;193;p26"/>
            <p:cNvSpPr/>
            <p:nvPr/>
          </p:nvSpPr>
          <p:spPr>
            <a:xfrm>
              <a:off x="1610640" y="2192760"/>
              <a:ext cx="345600" cy="451800"/>
            </a:xfrm>
            <a:custGeom>
              <a:avLst/>
              <a:gdLst>
                <a:gd name="textAreaLeft" fmla="*/ 0 w 345600"/>
                <a:gd name="textAreaRight" fmla="*/ 345960 w 345600"/>
                <a:gd name="textAreaTop" fmla="*/ 0 h 451800"/>
                <a:gd name="textAreaBottom" fmla="*/ 452160 h 451800"/>
              </a:gdLst>
              <a:ahLst/>
              <a:cxnLst/>
              <a:rect l="textAreaLeft" t="textAreaTop" r="textAreaRight" b="textAreaBottom"/>
              <a:pathLst>
                <a:path w="15712" h="20549">
                  <a:moveTo>
                    <a:pt x="1035" y="1"/>
                  </a:moveTo>
                  <a:lnTo>
                    <a:pt x="1" y="20549"/>
                  </a:lnTo>
                  <a:lnTo>
                    <a:pt x="14678" y="20549"/>
                  </a:lnTo>
                  <a:lnTo>
                    <a:pt x="15712"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2" name="Google Shape;194;p26"/>
            <p:cNvSpPr/>
            <p:nvPr/>
          </p:nvSpPr>
          <p:spPr>
            <a:xfrm>
              <a:off x="1408320" y="2352240"/>
              <a:ext cx="322560" cy="451800"/>
            </a:xfrm>
            <a:custGeom>
              <a:avLst/>
              <a:gdLst>
                <a:gd name="textAreaLeft" fmla="*/ 0 w 322560"/>
                <a:gd name="textAreaRight" fmla="*/ 322920 w 322560"/>
                <a:gd name="textAreaTop" fmla="*/ 0 h 451800"/>
                <a:gd name="textAreaBottom" fmla="*/ 452160 h 451800"/>
              </a:gdLst>
              <a:ahLst/>
              <a:cxnLst/>
              <a:rect l="textAreaLeft" t="textAreaTop" r="textAreaRight" b="textAreaBottom"/>
              <a:pathLst>
                <a:path w="14678" h="20549">
                  <a:moveTo>
                    <a:pt x="0" y="0"/>
                  </a:moveTo>
                  <a:lnTo>
                    <a:pt x="0" y="20548"/>
                  </a:lnTo>
                  <a:lnTo>
                    <a:pt x="14677"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3" name="Google Shape;195;p26"/>
            <p:cNvSpPr/>
            <p:nvPr/>
          </p:nvSpPr>
          <p:spPr>
            <a:xfrm>
              <a:off x="933840" y="2192760"/>
              <a:ext cx="346320" cy="451800"/>
            </a:xfrm>
            <a:custGeom>
              <a:avLst/>
              <a:gdLst>
                <a:gd name="textAreaLeft" fmla="*/ 0 w 346320"/>
                <a:gd name="textAreaRight" fmla="*/ 346680 w 346320"/>
                <a:gd name="textAreaTop" fmla="*/ 0 h 451800"/>
                <a:gd name="textAreaBottom" fmla="*/ 452160 h 451800"/>
              </a:gdLst>
              <a:ahLst/>
              <a:cxnLst/>
              <a:rect l="textAreaLeft" t="textAreaTop" r="textAreaRight" b="textAreaBottom"/>
              <a:pathLst>
                <a:path w="15745" h="20549">
                  <a:moveTo>
                    <a:pt x="1068" y="1"/>
                  </a:moveTo>
                  <a:lnTo>
                    <a:pt x="0" y="20549"/>
                  </a:lnTo>
                  <a:lnTo>
                    <a:pt x="14677" y="20549"/>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4" name="Google Shape;196;p26"/>
            <p:cNvSpPr/>
            <p:nvPr/>
          </p:nvSpPr>
          <p:spPr>
            <a:xfrm>
              <a:off x="1207080" y="1466640"/>
              <a:ext cx="515880" cy="644400"/>
            </a:xfrm>
            <a:custGeom>
              <a:avLst/>
              <a:gdLst>
                <a:gd name="textAreaLeft" fmla="*/ 0 w 515880"/>
                <a:gd name="textAreaRight" fmla="*/ 516240 w 515880"/>
                <a:gd name="textAreaTop" fmla="*/ 0 h 644400"/>
                <a:gd name="textAreaBottom" fmla="*/ 644760 h 644400"/>
              </a:gdLst>
              <a:ahLst/>
              <a:cxnLst/>
              <a:rect l="textAreaLeft" t="textAreaTop" r="textAreaRight" b="textAreaBottom"/>
              <a:pathLst>
                <a:path w="23451" h="29288">
                  <a:moveTo>
                    <a:pt x="3436" y="0"/>
                  </a:moveTo>
                  <a:lnTo>
                    <a:pt x="0" y="27887"/>
                  </a:lnTo>
                  <a:lnTo>
                    <a:pt x="20014" y="29288"/>
                  </a:lnTo>
                  <a:lnTo>
                    <a:pt x="23450" y="1435"/>
                  </a:lnTo>
                  <a:lnTo>
                    <a:pt x="3436"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5" name="Google Shape;197;p26"/>
            <p:cNvSpPr/>
            <p:nvPr/>
          </p:nvSpPr>
          <p:spPr>
            <a:xfrm>
              <a:off x="2265120" y="1387440"/>
              <a:ext cx="346320" cy="452520"/>
            </a:xfrm>
            <a:custGeom>
              <a:avLst/>
              <a:gdLst>
                <a:gd name="textAreaLeft" fmla="*/ 0 w 346320"/>
                <a:gd name="textAreaRight" fmla="*/ 346680 w 346320"/>
                <a:gd name="textAreaTop" fmla="*/ 0 h 452520"/>
                <a:gd name="textAreaBottom" fmla="*/ 452880 h 452520"/>
              </a:gdLst>
              <a:ahLst/>
              <a:cxnLst/>
              <a:rect l="textAreaLeft" t="textAreaTop" r="textAreaRight" b="textAreaBottom"/>
              <a:pathLst>
                <a:path w="15746" h="20583">
                  <a:moveTo>
                    <a:pt x="1068" y="1"/>
                  </a:moveTo>
                  <a:lnTo>
                    <a:pt x="1" y="20582"/>
                  </a:lnTo>
                  <a:lnTo>
                    <a:pt x="14678" y="20582"/>
                  </a:lnTo>
                  <a:lnTo>
                    <a:pt x="15745" y="1"/>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6" name="Google Shape;198;p26"/>
            <p:cNvSpPr/>
            <p:nvPr/>
          </p:nvSpPr>
          <p:spPr>
            <a:xfrm>
              <a:off x="1840680" y="1647360"/>
              <a:ext cx="341640" cy="465840"/>
            </a:xfrm>
            <a:custGeom>
              <a:avLst/>
              <a:gdLst>
                <a:gd name="textAreaLeft" fmla="*/ 0 w 341640"/>
                <a:gd name="textAreaRight" fmla="*/ 342000 w 341640"/>
                <a:gd name="textAreaTop" fmla="*/ 0 h 465840"/>
                <a:gd name="textAreaBottom" fmla="*/ 466200 h 465840"/>
              </a:gdLst>
              <a:ahLst/>
              <a:cxnLst/>
              <a:rect l="textAreaLeft" t="textAreaTop" r="textAreaRight" b="textAreaBottom"/>
              <a:pathLst>
                <a:path w="15545" h="21182">
                  <a:moveTo>
                    <a:pt x="868" y="0"/>
                  </a:moveTo>
                  <a:lnTo>
                    <a:pt x="0" y="20515"/>
                  </a:lnTo>
                  <a:lnTo>
                    <a:pt x="14644" y="21182"/>
                  </a:lnTo>
                  <a:lnTo>
                    <a:pt x="15545" y="634"/>
                  </a:lnTo>
                  <a:lnTo>
                    <a:pt x="868"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7" name="Google Shape;199;p26"/>
            <p:cNvSpPr/>
            <p:nvPr/>
          </p:nvSpPr>
          <p:spPr>
            <a:xfrm>
              <a:off x="695160" y="1511640"/>
              <a:ext cx="335880" cy="461520"/>
            </a:xfrm>
            <a:custGeom>
              <a:avLst/>
              <a:gdLst>
                <a:gd name="textAreaLeft" fmla="*/ 0 w 335880"/>
                <a:gd name="textAreaRight" fmla="*/ 336240 w 335880"/>
                <a:gd name="textAreaTop" fmla="*/ 0 h 461520"/>
                <a:gd name="textAreaBottom" fmla="*/ 461880 h 461520"/>
              </a:gdLst>
              <a:ahLst/>
              <a:cxnLst/>
              <a:rect l="textAreaLeft" t="textAreaTop" r="textAreaRight" b="textAreaBottom"/>
              <a:pathLst>
                <a:path w="15278" h="20982">
                  <a:moveTo>
                    <a:pt x="14677" y="0"/>
                  </a:moveTo>
                  <a:lnTo>
                    <a:pt x="0" y="434"/>
                  </a:lnTo>
                  <a:lnTo>
                    <a:pt x="601" y="20982"/>
                  </a:lnTo>
                  <a:lnTo>
                    <a:pt x="15278" y="20548"/>
                  </a:lnTo>
                  <a:lnTo>
                    <a:pt x="1467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8" name="Google Shape;200;p26"/>
            <p:cNvSpPr/>
            <p:nvPr/>
          </p:nvSpPr>
          <p:spPr>
            <a:xfrm>
              <a:off x="3089520" y="1458000"/>
              <a:ext cx="820440" cy="1207440"/>
            </a:xfrm>
            <a:custGeom>
              <a:avLst/>
              <a:gdLst>
                <a:gd name="textAreaLeft" fmla="*/ 0 w 820440"/>
                <a:gd name="textAreaRight" fmla="*/ 820800 w 820440"/>
                <a:gd name="textAreaTop" fmla="*/ 0 h 1207440"/>
                <a:gd name="textAreaBottom" fmla="*/ 1207800 h 1207440"/>
              </a:gdLst>
              <a:ahLst/>
              <a:cxnLst/>
              <a:rect l="textAreaLeft" t="textAreaTop" r="textAreaRight" b="textAreaBottom"/>
              <a:pathLst>
                <a:path w="37295" h="54874">
                  <a:moveTo>
                    <a:pt x="1" y="1"/>
                  </a:moveTo>
                  <a:lnTo>
                    <a:pt x="1" y="54874"/>
                  </a:lnTo>
                  <a:lnTo>
                    <a:pt x="37294" y="54874"/>
                  </a:lnTo>
                  <a:lnTo>
                    <a:pt x="37294"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09" name="Google Shape;201;p26"/>
            <p:cNvSpPr/>
            <p:nvPr/>
          </p:nvSpPr>
          <p:spPr>
            <a:xfrm>
              <a:off x="3039480" y="1458000"/>
              <a:ext cx="847800" cy="1207440"/>
            </a:xfrm>
            <a:custGeom>
              <a:avLst/>
              <a:gdLst>
                <a:gd name="textAreaLeft" fmla="*/ 0 w 847800"/>
                <a:gd name="textAreaRight" fmla="*/ 848160 w 847800"/>
                <a:gd name="textAreaTop" fmla="*/ 0 h 1207440"/>
                <a:gd name="textAreaBottom" fmla="*/ 1207800 h 1207440"/>
              </a:gdLst>
              <a:ahLst/>
              <a:cxnLst/>
              <a:rect l="textAreaLeft" t="textAreaTop" r="textAreaRight" b="textAreaBottom"/>
              <a:pathLst>
                <a:path w="38529" h="54874">
                  <a:moveTo>
                    <a:pt x="1" y="1"/>
                  </a:moveTo>
                  <a:lnTo>
                    <a:pt x="1" y="54874"/>
                  </a:lnTo>
                  <a:lnTo>
                    <a:pt x="38528" y="54874"/>
                  </a:lnTo>
                  <a:lnTo>
                    <a:pt x="38528" y="1"/>
                  </a:ln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0" name="Google Shape;202;p26"/>
            <p:cNvSpPr/>
            <p:nvPr/>
          </p:nvSpPr>
          <p:spPr>
            <a:xfrm>
              <a:off x="3110760" y="1553400"/>
              <a:ext cx="705960" cy="1016640"/>
            </a:xfrm>
            <a:custGeom>
              <a:avLst/>
              <a:gdLst>
                <a:gd name="textAreaLeft" fmla="*/ 0 w 705960"/>
                <a:gd name="textAreaRight" fmla="*/ 706320 w 705960"/>
                <a:gd name="textAreaTop" fmla="*/ 0 h 1016640"/>
                <a:gd name="textAreaBottom" fmla="*/ 1017000 h 1016640"/>
              </a:gdLst>
              <a:ahLst/>
              <a:cxnLst/>
              <a:rect l="textAreaLeft" t="textAreaTop" r="textAreaRight" b="textAreaBottom"/>
              <a:pathLst>
                <a:path w="32090" h="46201">
                  <a:moveTo>
                    <a:pt x="0" y="0"/>
                  </a:moveTo>
                  <a:lnTo>
                    <a:pt x="0" y="46200"/>
                  </a:lnTo>
                  <a:lnTo>
                    <a:pt x="32090" y="46200"/>
                  </a:lnTo>
                  <a:lnTo>
                    <a:pt x="32090"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1" name="Google Shape;203;p26"/>
            <p:cNvSpPr/>
            <p:nvPr/>
          </p:nvSpPr>
          <p:spPr>
            <a:xfrm>
              <a:off x="3375720" y="193500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36"/>
                  </a:lnTo>
                  <a:cubicBezTo>
                    <a:pt x="0" y="7939"/>
                    <a:pt x="3569" y="11508"/>
                    <a:pt x="8006" y="11508"/>
                  </a:cubicBezTo>
                  <a:lnTo>
                    <a:pt x="8006" y="8006"/>
                  </a:lnTo>
                  <a:cubicBezTo>
                    <a:pt x="8006" y="3569"/>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2" name="Google Shape;204;p26"/>
            <p:cNvSpPr/>
            <p:nvPr/>
          </p:nvSpPr>
          <p:spPr>
            <a:xfrm>
              <a:off x="3375720" y="1674360"/>
              <a:ext cx="175680" cy="252360"/>
            </a:xfrm>
            <a:custGeom>
              <a:avLst/>
              <a:gdLst>
                <a:gd name="textAreaLeft" fmla="*/ 0 w 175680"/>
                <a:gd name="textAreaRight" fmla="*/ 176040 w 175680"/>
                <a:gd name="textAreaTop" fmla="*/ 0 h 252360"/>
                <a:gd name="textAreaBottom" fmla="*/ 252720 h 252360"/>
              </a:gdLst>
              <a:ahLst/>
              <a:cxnLst/>
              <a:rect l="textAreaLeft" t="textAreaTop" r="textAreaRight" b="textAreaBottom"/>
              <a:pathLst>
                <a:path w="8006" h="11476">
                  <a:moveTo>
                    <a:pt x="0" y="0"/>
                  </a:moveTo>
                  <a:lnTo>
                    <a:pt x="0" y="3503"/>
                  </a:lnTo>
                  <a:cubicBezTo>
                    <a:pt x="0" y="7906"/>
                    <a:pt x="3569" y="11475"/>
                    <a:pt x="8006" y="11475"/>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3" name="Google Shape;205;p26"/>
            <p:cNvSpPr/>
            <p:nvPr/>
          </p:nvSpPr>
          <p:spPr>
            <a:xfrm>
              <a:off x="3375720" y="2196360"/>
              <a:ext cx="175680" cy="253080"/>
            </a:xfrm>
            <a:custGeom>
              <a:avLst/>
              <a:gdLst>
                <a:gd name="textAreaLeft" fmla="*/ 0 w 175680"/>
                <a:gd name="textAreaRight" fmla="*/ 176040 w 175680"/>
                <a:gd name="textAreaTop" fmla="*/ 0 h 253080"/>
                <a:gd name="textAreaBottom" fmla="*/ 253440 h 253080"/>
              </a:gdLst>
              <a:ahLst/>
              <a:cxnLst/>
              <a:rect l="textAreaLeft" t="textAreaTop" r="textAreaRight" b="textAreaBottom"/>
              <a:pathLst>
                <a:path w="8006" h="11509">
                  <a:moveTo>
                    <a:pt x="0" y="0"/>
                  </a:moveTo>
                  <a:lnTo>
                    <a:pt x="0" y="3503"/>
                  </a:lnTo>
                  <a:cubicBezTo>
                    <a:pt x="0" y="7939"/>
                    <a:pt x="3569" y="11509"/>
                    <a:pt x="8006" y="11509"/>
                  </a:cubicBezTo>
                  <a:lnTo>
                    <a:pt x="8006" y="7973"/>
                  </a:lnTo>
                  <a:cubicBezTo>
                    <a:pt x="8006" y="3570"/>
                    <a:pt x="4403" y="0"/>
                    <a:pt x="0" y="0"/>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4" name="Google Shape;206;p26"/>
            <p:cNvSpPr/>
            <p:nvPr/>
          </p:nvSpPr>
          <p:spPr>
            <a:xfrm>
              <a:off x="3516120" y="3206880"/>
              <a:ext cx="93600" cy="678960"/>
            </a:xfrm>
            <a:custGeom>
              <a:avLst/>
              <a:gdLst>
                <a:gd name="textAreaLeft" fmla="*/ 0 w 93600"/>
                <a:gd name="textAreaRight" fmla="*/ 93960 w 93600"/>
                <a:gd name="textAreaTop" fmla="*/ 0 h 678960"/>
                <a:gd name="textAreaBottom" fmla="*/ 679320 h 678960"/>
              </a:gdLst>
              <a:ahLst/>
              <a:cxnLst/>
              <a:rect l="textAreaLeft" t="textAreaTop" r="textAreaRight" b="textAreaBottom"/>
              <a:pathLst>
                <a:path w="4271" h="30857">
                  <a:moveTo>
                    <a:pt x="4270" y="1"/>
                  </a:moveTo>
                  <a:lnTo>
                    <a:pt x="1968" y="935"/>
                  </a:lnTo>
                  <a:cubicBezTo>
                    <a:pt x="267" y="5938"/>
                    <a:pt x="0" y="19682"/>
                    <a:pt x="0" y="29755"/>
                  </a:cubicBezTo>
                  <a:cubicBezTo>
                    <a:pt x="0" y="29956"/>
                    <a:pt x="267" y="30122"/>
                    <a:pt x="601" y="30122"/>
                  </a:cubicBezTo>
                  <a:cubicBezTo>
                    <a:pt x="934" y="30122"/>
                    <a:pt x="1235" y="29956"/>
                    <a:pt x="1235" y="29755"/>
                  </a:cubicBezTo>
                  <a:cubicBezTo>
                    <a:pt x="1135" y="28288"/>
                    <a:pt x="1268" y="30856"/>
                    <a:pt x="2469" y="16413"/>
                  </a:cubicBezTo>
                  <a:cubicBezTo>
                    <a:pt x="3703" y="936"/>
                    <a:pt x="4270" y="1"/>
                    <a:pt x="427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5" name="Google Shape;207;p26"/>
            <p:cNvSpPr/>
            <p:nvPr/>
          </p:nvSpPr>
          <p:spPr>
            <a:xfrm>
              <a:off x="3017160" y="3066480"/>
              <a:ext cx="551520" cy="371160"/>
            </a:xfrm>
            <a:custGeom>
              <a:avLst/>
              <a:gdLst>
                <a:gd name="textAreaLeft" fmla="*/ 0 w 551520"/>
                <a:gd name="textAreaRight" fmla="*/ 551880 w 551520"/>
                <a:gd name="textAreaTop" fmla="*/ 0 h 371160"/>
                <a:gd name="textAreaBottom" fmla="*/ 371520 h 371160"/>
              </a:gdLst>
              <a:ahLst/>
              <a:cxnLst/>
              <a:rect l="textAreaLeft" t="textAreaTop" r="textAreaRight" b="textAreaBottom"/>
              <a:pathLst>
                <a:path w="25066" h="16880">
                  <a:moveTo>
                    <a:pt x="2872" y="0"/>
                  </a:moveTo>
                  <a:cubicBezTo>
                    <a:pt x="1" y="0"/>
                    <a:pt x="8716" y="6621"/>
                    <a:pt x="14591" y="9808"/>
                  </a:cubicBezTo>
                  <a:cubicBezTo>
                    <a:pt x="19027" y="12176"/>
                    <a:pt x="23864" y="14344"/>
                    <a:pt x="25065" y="16879"/>
                  </a:cubicBezTo>
                  <a:cubicBezTo>
                    <a:pt x="24765" y="11576"/>
                    <a:pt x="24698" y="7806"/>
                    <a:pt x="21329" y="5038"/>
                  </a:cubicBezTo>
                  <a:cubicBezTo>
                    <a:pt x="17960" y="2236"/>
                    <a:pt x="10655" y="167"/>
                    <a:pt x="2916" y="1"/>
                  </a:cubicBezTo>
                  <a:cubicBezTo>
                    <a:pt x="2901" y="0"/>
                    <a:pt x="2886" y="0"/>
                    <a:pt x="2872"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6" name="Google Shape;208;p26"/>
            <p:cNvSpPr/>
            <p:nvPr/>
          </p:nvSpPr>
          <p:spPr>
            <a:xfrm>
              <a:off x="3169800" y="3404880"/>
              <a:ext cx="384840" cy="258840"/>
            </a:xfrm>
            <a:custGeom>
              <a:avLst/>
              <a:gdLst>
                <a:gd name="textAreaLeft" fmla="*/ 0 w 384840"/>
                <a:gd name="textAreaRight" fmla="*/ 385200 w 384840"/>
                <a:gd name="textAreaTop" fmla="*/ 0 h 258840"/>
                <a:gd name="textAreaBottom" fmla="*/ 259200 h 258840"/>
              </a:gdLst>
              <a:ahLst/>
              <a:cxnLst/>
              <a:rect l="textAreaLeft" t="textAreaTop" r="textAreaRight" b="textAreaBottom"/>
              <a:pathLst>
                <a:path w="17503" h="11776">
                  <a:moveTo>
                    <a:pt x="2036" y="0"/>
                  </a:moveTo>
                  <a:cubicBezTo>
                    <a:pt x="0" y="0"/>
                    <a:pt x="6109" y="4612"/>
                    <a:pt x="10197" y="6838"/>
                  </a:cubicBezTo>
                  <a:cubicBezTo>
                    <a:pt x="13266" y="8506"/>
                    <a:pt x="16668" y="10007"/>
                    <a:pt x="17502" y="11775"/>
                  </a:cubicBezTo>
                  <a:cubicBezTo>
                    <a:pt x="17302" y="8073"/>
                    <a:pt x="17235" y="5471"/>
                    <a:pt x="14900" y="3503"/>
                  </a:cubicBezTo>
                  <a:cubicBezTo>
                    <a:pt x="12532" y="1568"/>
                    <a:pt x="7428" y="100"/>
                    <a:pt x="2058" y="0"/>
                  </a:cubicBezTo>
                  <a:cubicBezTo>
                    <a:pt x="2050" y="0"/>
                    <a:pt x="2043" y="0"/>
                    <a:pt x="2036"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7" name="Google Shape;209;p26"/>
            <p:cNvSpPr/>
            <p:nvPr/>
          </p:nvSpPr>
          <p:spPr>
            <a:xfrm>
              <a:off x="3538080" y="3212640"/>
              <a:ext cx="630360" cy="412200"/>
            </a:xfrm>
            <a:custGeom>
              <a:avLst/>
              <a:gdLst>
                <a:gd name="textAreaLeft" fmla="*/ 0 w 630360"/>
                <a:gd name="textAreaRight" fmla="*/ 630720 w 630360"/>
                <a:gd name="textAreaTop" fmla="*/ 0 h 412200"/>
                <a:gd name="textAreaBottom" fmla="*/ 412560 h 412200"/>
              </a:gdLst>
              <a:ahLst/>
              <a:cxnLst/>
              <a:rect l="textAreaLeft" t="textAreaTop" r="textAreaRight" b="textAreaBottom"/>
              <a:pathLst>
                <a:path w="28650" h="18748">
                  <a:moveTo>
                    <a:pt x="25310" y="1"/>
                  </a:moveTo>
                  <a:cubicBezTo>
                    <a:pt x="25301" y="1"/>
                    <a:pt x="25293" y="1"/>
                    <a:pt x="25285" y="1"/>
                  </a:cubicBezTo>
                  <a:cubicBezTo>
                    <a:pt x="16645" y="101"/>
                    <a:pt x="8406" y="2369"/>
                    <a:pt x="4537" y="5471"/>
                  </a:cubicBezTo>
                  <a:cubicBezTo>
                    <a:pt x="701" y="8573"/>
                    <a:pt x="500" y="12776"/>
                    <a:pt x="0" y="18747"/>
                  </a:cubicBezTo>
                  <a:cubicBezTo>
                    <a:pt x="1401" y="15879"/>
                    <a:pt x="7239" y="12143"/>
                    <a:pt x="12876" y="9941"/>
                  </a:cubicBezTo>
                  <a:cubicBezTo>
                    <a:pt x="20995" y="6780"/>
                    <a:pt x="28650" y="1"/>
                    <a:pt x="25310" y="1"/>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8" name="Google Shape;210;p26"/>
            <p:cNvSpPr/>
            <p:nvPr/>
          </p:nvSpPr>
          <p:spPr>
            <a:xfrm>
              <a:off x="3536640" y="2988360"/>
              <a:ext cx="415800" cy="348120"/>
            </a:xfrm>
            <a:custGeom>
              <a:avLst/>
              <a:gdLst>
                <a:gd name="textAreaLeft" fmla="*/ 0 w 415800"/>
                <a:gd name="textAreaRight" fmla="*/ 416160 w 415800"/>
                <a:gd name="textAreaTop" fmla="*/ 0 h 348120"/>
                <a:gd name="textAreaBottom" fmla="*/ 348480 h 348120"/>
              </a:gdLst>
              <a:ahLst/>
              <a:cxnLst/>
              <a:rect l="textAreaLeft" t="textAreaTop" r="textAreaRight" b="textAreaBottom"/>
              <a:pathLst>
                <a:path w="18906" h="15833">
                  <a:moveTo>
                    <a:pt x="17021" y="0"/>
                  </a:moveTo>
                  <a:cubicBezTo>
                    <a:pt x="16948" y="0"/>
                    <a:pt x="16867" y="7"/>
                    <a:pt x="16779" y="21"/>
                  </a:cubicBezTo>
                  <a:cubicBezTo>
                    <a:pt x="10708" y="921"/>
                    <a:pt x="5037" y="3323"/>
                    <a:pt x="2536" y="5925"/>
                  </a:cubicBezTo>
                  <a:cubicBezTo>
                    <a:pt x="0" y="8493"/>
                    <a:pt x="67" y="11529"/>
                    <a:pt x="67" y="15832"/>
                  </a:cubicBezTo>
                  <a:cubicBezTo>
                    <a:pt x="901" y="13630"/>
                    <a:pt x="4770" y="10261"/>
                    <a:pt x="8640" y="8227"/>
                  </a:cubicBezTo>
                  <a:cubicBezTo>
                    <a:pt x="15705" y="4469"/>
                    <a:pt x="18906" y="0"/>
                    <a:pt x="17021" y="0"/>
                  </a:cubicBezTo>
                  <a:close/>
                </a:path>
              </a:pathLst>
            </a:custGeom>
            <a:solidFill>
              <a:srgbClr val="E6E6E6"/>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19" name="Google Shape;211;p26"/>
            <p:cNvSpPr/>
            <p:nvPr/>
          </p:nvSpPr>
          <p:spPr>
            <a:xfrm>
              <a:off x="3387600" y="3824280"/>
              <a:ext cx="347040" cy="273600"/>
            </a:xfrm>
            <a:custGeom>
              <a:avLst/>
              <a:gdLst>
                <a:gd name="textAreaLeft" fmla="*/ 0 w 347040"/>
                <a:gd name="textAreaRight" fmla="*/ 347400 w 347040"/>
                <a:gd name="textAreaTop" fmla="*/ 0 h 273600"/>
                <a:gd name="textAreaBottom" fmla="*/ 273960 h 273600"/>
              </a:gdLst>
              <a:ahLst/>
              <a:cxnLst/>
              <a:rect l="textAreaLeft" t="textAreaTop" r="textAreaRight" b="textAreaBottom"/>
              <a:pathLst>
                <a:path w="15779" h="12443">
                  <a:moveTo>
                    <a:pt x="1" y="0"/>
                  </a:moveTo>
                  <a:lnTo>
                    <a:pt x="601" y="11942"/>
                  </a:lnTo>
                  <a:cubicBezTo>
                    <a:pt x="601" y="12209"/>
                    <a:pt x="868" y="12442"/>
                    <a:pt x="1135" y="12442"/>
                  </a:cubicBezTo>
                  <a:lnTo>
                    <a:pt x="14611" y="12442"/>
                  </a:lnTo>
                  <a:cubicBezTo>
                    <a:pt x="14912" y="12442"/>
                    <a:pt x="15145" y="12209"/>
                    <a:pt x="15145" y="11942"/>
                  </a:cubicBezTo>
                  <a:lnTo>
                    <a:pt x="15779"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0" name="Google Shape;212;p26"/>
            <p:cNvSpPr/>
            <p:nvPr/>
          </p:nvSpPr>
          <p:spPr>
            <a:xfrm>
              <a:off x="3353760" y="3778560"/>
              <a:ext cx="414360" cy="100800"/>
            </a:xfrm>
            <a:custGeom>
              <a:avLst/>
              <a:gdLst>
                <a:gd name="textAreaLeft" fmla="*/ 0 w 414360"/>
                <a:gd name="textAreaRight" fmla="*/ 414720 w 414360"/>
                <a:gd name="textAreaTop" fmla="*/ 0 h 100800"/>
                <a:gd name="textAreaBottom" fmla="*/ 101160 h 100800"/>
              </a:gdLst>
              <a:ahLst/>
              <a:cxnLst/>
              <a:rect l="textAreaLeft" t="textAreaTop" r="textAreaRight" b="textAreaBottom"/>
              <a:pathLst>
                <a:path w="18848" h="4604">
                  <a:moveTo>
                    <a:pt x="0" y="0"/>
                  </a:moveTo>
                  <a:lnTo>
                    <a:pt x="501" y="4603"/>
                  </a:lnTo>
                  <a:lnTo>
                    <a:pt x="18314" y="4603"/>
                  </a:lnTo>
                  <a:lnTo>
                    <a:pt x="18847" y="0"/>
                  </a:lnTo>
                  <a:close/>
                </a:path>
              </a:pathLst>
            </a:custGeom>
            <a:solidFill>
              <a:srgbClr val="F0F0F0"/>
            </a:solidFill>
            <a:ln w="0">
              <a:noFill/>
            </a:ln>
          </p:spPr>
          <p:style>
            <a:lnRef idx="0">
              <a:scrgbClr r="0" g="0" b="0"/>
            </a:lnRef>
            <a:fillRef idx="0">
              <a:scrgbClr r="0" g="0" b="0"/>
            </a:fillRef>
            <a:effectRef idx="0">
              <a:scrgbClr r="0" g="0" b="0"/>
            </a:effectRef>
            <a:fontRef idx="minor"/>
          </p:style>
          <p:txBody>
            <a:bodyPr tIns="50400" bIns="50400" anchor="ctr">
              <a:noAutofit/>
            </a:bodyPr>
            <a:lstStyle/>
            <a:p>
              <a:endParaRPr lang="en-US" sz="1400" b="0" u="none" strike="noStrike">
                <a:solidFill>
                  <a:srgbClr val="000000"/>
                </a:solidFill>
                <a:effectLst/>
                <a:uFillTx/>
                <a:latin typeface="Arial"/>
              </a:endParaRPr>
            </a:p>
          </p:txBody>
        </p:sp>
        <p:sp>
          <p:nvSpPr>
            <p:cNvPr id="121" name="Google Shape;213;p26"/>
            <p:cNvSpPr/>
            <p:nvPr/>
          </p:nvSpPr>
          <p:spPr>
            <a:xfrm>
              <a:off x="514800" y="4395960"/>
              <a:ext cx="3558960" cy="207360"/>
            </a:xfrm>
            <a:custGeom>
              <a:avLst/>
              <a:gdLst>
                <a:gd name="textAreaLeft" fmla="*/ 0 w 3558960"/>
                <a:gd name="textAreaRight" fmla="*/ 3559320 w 3558960"/>
                <a:gd name="textAreaTop" fmla="*/ 0 h 207360"/>
                <a:gd name="textAreaBottom" fmla="*/ 207720 h 207360"/>
              </a:gdLst>
              <a:ahLst/>
              <a:cxnLst/>
              <a:rect l="textAreaLeft" t="textAreaTop" r="textAreaRight" b="textAreaBottom"/>
              <a:pathLst>
                <a:path w="161716" h="9441">
                  <a:moveTo>
                    <a:pt x="80858" y="1"/>
                  </a:moveTo>
                  <a:cubicBezTo>
                    <a:pt x="36193" y="1"/>
                    <a:pt x="0" y="2135"/>
                    <a:pt x="0" y="4737"/>
                  </a:cubicBezTo>
                  <a:cubicBezTo>
                    <a:pt x="0" y="7339"/>
                    <a:pt x="36193" y="9441"/>
                    <a:pt x="80858" y="9441"/>
                  </a:cubicBezTo>
                  <a:cubicBezTo>
                    <a:pt x="125523" y="9441"/>
                    <a:pt x="161716" y="7339"/>
                    <a:pt x="161716" y="4737"/>
                  </a:cubicBezTo>
                  <a:cubicBezTo>
                    <a:pt x="161716" y="2135"/>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2" name="Google Shape;214;p26"/>
            <p:cNvSpPr/>
            <p:nvPr/>
          </p:nvSpPr>
          <p:spPr>
            <a:xfrm>
              <a:off x="3490920" y="1288440"/>
              <a:ext cx="17280" cy="52560"/>
            </a:xfrm>
            <a:custGeom>
              <a:avLst/>
              <a:gdLst>
                <a:gd name="textAreaLeft" fmla="*/ 0 w 17280"/>
                <a:gd name="textAreaRight" fmla="*/ 17640 w 17280"/>
                <a:gd name="textAreaTop" fmla="*/ 0 h 52560"/>
                <a:gd name="textAreaBottom" fmla="*/ 52920 h 52560"/>
              </a:gdLst>
              <a:ahLst/>
              <a:cxnLst/>
              <a:rect l="textAreaLeft" t="textAreaTop" r="textAreaRight" b="textAreaBottom"/>
              <a:pathLst>
                <a:path w="801" h="2403">
                  <a:moveTo>
                    <a:pt x="367" y="0"/>
                  </a:moveTo>
                  <a:cubicBezTo>
                    <a:pt x="367" y="768"/>
                    <a:pt x="267" y="1535"/>
                    <a:pt x="0" y="2269"/>
                  </a:cubicBezTo>
                  <a:lnTo>
                    <a:pt x="401" y="2402"/>
                  </a:lnTo>
                  <a:cubicBezTo>
                    <a:pt x="667" y="1635"/>
                    <a:pt x="801" y="801"/>
                    <a:pt x="80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6280" bIns="26280" anchor="ctr">
              <a:noAutofit/>
            </a:bodyPr>
            <a:lstStyle/>
            <a:p>
              <a:endParaRPr lang="en-US" sz="1400" b="0" u="none" strike="noStrike">
                <a:solidFill>
                  <a:srgbClr val="000000"/>
                </a:solidFill>
                <a:effectLst/>
                <a:uFillTx/>
                <a:latin typeface="Arial"/>
              </a:endParaRPr>
            </a:p>
          </p:txBody>
        </p:sp>
        <p:sp>
          <p:nvSpPr>
            <p:cNvPr id="123" name="Google Shape;215;p26"/>
            <p:cNvSpPr/>
            <p:nvPr/>
          </p:nvSpPr>
          <p:spPr>
            <a:xfrm>
              <a:off x="3392640" y="1127520"/>
              <a:ext cx="108360" cy="114120"/>
            </a:xfrm>
            <a:custGeom>
              <a:avLst/>
              <a:gdLst>
                <a:gd name="textAreaLeft" fmla="*/ 0 w 108360"/>
                <a:gd name="textAreaRight" fmla="*/ 108720 w 108360"/>
                <a:gd name="textAreaTop" fmla="*/ 0 h 114120"/>
                <a:gd name="textAreaBottom" fmla="*/ 114480 h 114120"/>
              </a:gdLst>
              <a:ahLst/>
              <a:cxnLst/>
              <a:rect l="textAreaLeft" t="textAreaTop" r="textAreaRight" b="textAreaBottom"/>
              <a:pathLst>
                <a:path w="4938" h="5204">
                  <a:moveTo>
                    <a:pt x="134" y="0"/>
                  </a:moveTo>
                  <a:lnTo>
                    <a:pt x="0" y="400"/>
                  </a:lnTo>
                  <a:cubicBezTo>
                    <a:pt x="2169" y="1168"/>
                    <a:pt x="3870" y="2969"/>
                    <a:pt x="4537" y="5204"/>
                  </a:cubicBezTo>
                  <a:lnTo>
                    <a:pt x="4937" y="5070"/>
                  </a:lnTo>
                  <a:cubicBezTo>
                    <a:pt x="4237" y="2702"/>
                    <a:pt x="2435" y="834"/>
                    <a:pt x="1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7240" bIns="57240" anchor="ctr">
              <a:noAutofit/>
            </a:bodyPr>
            <a:lstStyle/>
            <a:p>
              <a:endParaRPr lang="en-US" sz="1400" b="0" u="none" strike="noStrike">
                <a:solidFill>
                  <a:srgbClr val="000000"/>
                </a:solidFill>
                <a:effectLst/>
                <a:uFillTx/>
                <a:latin typeface="Arial"/>
              </a:endParaRPr>
            </a:p>
          </p:txBody>
        </p:sp>
        <p:sp>
          <p:nvSpPr>
            <p:cNvPr id="124" name="Google Shape;216;p26"/>
            <p:cNvSpPr/>
            <p:nvPr/>
          </p:nvSpPr>
          <p:spPr>
            <a:xfrm>
              <a:off x="3165840" y="1149120"/>
              <a:ext cx="310320" cy="305640"/>
            </a:xfrm>
            <a:custGeom>
              <a:avLst/>
              <a:gdLst>
                <a:gd name="textAreaLeft" fmla="*/ 0 w 310320"/>
                <a:gd name="textAreaRight" fmla="*/ 310680 w 310320"/>
                <a:gd name="textAreaTop" fmla="*/ 0 h 305640"/>
                <a:gd name="textAreaBottom" fmla="*/ 306000 h 305640"/>
              </a:gdLst>
              <a:ahLst/>
              <a:cxnLst/>
              <a:rect l="textAreaLeft" t="textAreaTop" r="textAreaRight" b="textAreaBottom"/>
              <a:pathLst>
                <a:path w="14111" h="13903">
                  <a:moveTo>
                    <a:pt x="7794" y="0"/>
                  </a:moveTo>
                  <a:cubicBezTo>
                    <a:pt x="6570" y="0"/>
                    <a:pt x="5313" y="362"/>
                    <a:pt x="4170" y="1160"/>
                  </a:cubicBezTo>
                  <a:cubicBezTo>
                    <a:pt x="0" y="4095"/>
                    <a:pt x="867" y="10533"/>
                    <a:pt x="5671" y="12235"/>
                  </a:cubicBezTo>
                  <a:lnTo>
                    <a:pt x="10007" y="13903"/>
                  </a:lnTo>
                  <a:lnTo>
                    <a:pt x="9207" y="12502"/>
                  </a:lnTo>
                  <a:cubicBezTo>
                    <a:pt x="12075" y="11834"/>
                    <a:pt x="14110" y="9266"/>
                    <a:pt x="14110" y="6330"/>
                  </a:cubicBezTo>
                  <a:cubicBezTo>
                    <a:pt x="14110" y="2591"/>
                    <a:pt x="11069" y="0"/>
                    <a:pt x="779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5" name="Google Shape;217;p26"/>
            <p:cNvSpPr/>
            <p:nvPr/>
          </p:nvSpPr>
          <p:spPr>
            <a:xfrm>
              <a:off x="3123360" y="1274760"/>
              <a:ext cx="227160" cy="224640"/>
            </a:xfrm>
            <a:custGeom>
              <a:avLst/>
              <a:gdLst>
                <a:gd name="textAreaLeft" fmla="*/ 0 w 227160"/>
                <a:gd name="textAreaRight" fmla="*/ 227520 w 227160"/>
                <a:gd name="textAreaTop" fmla="*/ 0 h 224640"/>
                <a:gd name="textAreaBottom" fmla="*/ 225000 h 224640"/>
              </a:gdLst>
              <a:ahLst/>
              <a:cxnLst/>
              <a:rect l="textAreaLeft" t="textAreaTop" r="textAreaRight" b="textAreaBottom"/>
              <a:pathLst>
                <a:path w="10342" h="10216">
                  <a:moveTo>
                    <a:pt x="4647" y="1"/>
                  </a:moveTo>
                  <a:cubicBezTo>
                    <a:pt x="2251" y="1"/>
                    <a:pt x="0" y="1897"/>
                    <a:pt x="0" y="4645"/>
                  </a:cubicBezTo>
                  <a:cubicBezTo>
                    <a:pt x="0" y="6780"/>
                    <a:pt x="1501" y="8648"/>
                    <a:pt x="3636" y="9148"/>
                  </a:cubicBezTo>
                  <a:lnTo>
                    <a:pt x="3002" y="10215"/>
                  </a:lnTo>
                  <a:lnTo>
                    <a:pt x="6205" y="8981"/>
                  </a:lnTo>
                  <a:cubicBezTo>
                    <a:pt x="9707" y="7714"/>
                    <a:pt x="10341" y="3010"/>
                    <a:pt x="7272" y="842"/>
                  </a:cubicBezTo>
                  <a:cubicBezTo>
                    <a:pt x="6449" y="263"/>
                    <a:pt x="5538" y="1"/>
                    <a:pt x="464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6" name="Google Shape;218;p26"/>
            <p:cNvSpPr/>
            <p:nvPr/>
          </p:nvSpPr>
          <p:spPr>
            <a:xfrm>
              <a:off x="3472560" y="1675080"/>
              <a:ext cx="326520" cy="331560"/>
            </a:xfrm>
            <a:custGeom>
              <a:avLst/>
              <a:gdLst>
                <a:gd name="textAreaLeft" fmla="*/ 0 w 326520"/>
                <a:gd name="textAreaRight" fmla="*/ 326880 w 326520"/>
                <a:gd name="textAreaTop" fmla="*/ 0 h 331560"/>
                <a:gd name="textAreaBottom" fmla="*/ 331920 h 331560"/>
              </a:gdLst>
              <a:ahLst/>
              <a:cxnLst/>
              <a:rect l="textAreaLeft" t="textAreaTop" r="textAreaRight" b="textAreaBottom"/>
              <a:pathLst>
                <a:path w="14845" h="15079">
                  <a:moveTo>
                    <a:pt x="8707" y="1"/>
                  </a:moveTo>
                  <a:cubicBezTo>
                    <a:pt x="7072" y="1420"/>
                    <a:pt x="3782" y="2525"/>
                    <a:pt x="1608" y="2525"/>
                  </a:cubicBezTo>
                  <a:cubicBezTo>
                    <a:pt x="1431" y="2525"/>
                    <a:pt x="1262" y="2518"/>
                    <a:pt x="1101" y="2502"/>
                  </a:cubicBezTo>
                  <a:lnTo>
                    <a:pt x="1101" y="2502"/>
                  </a:lnTo>
                  <a:cubicBezTo>
                    <a:pt x="0" y="9507"/>
                    <a:pt x="5871" y="15078"/>
                    <a:pt x="5871" y="15078"/>
                  </a:cubicBezTo>
                  <a:cubicBezTo>
                    <a:pt x="5871" y="15078"/>
                    <a:pt x="13343" y="12009"/>
                    <a:pt x="14844" y="5104"/>
                  </a:cubicBezTo>
                  <a:cubicBezTo>
                    <a:pt x="12809" y="4504"/>
                    <a:pt x="9774" y="2069"/>
                    <a:pt x="870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7" name="Google Shape;219;p26"/>
            <p:cNvSpPr/>
            <p:nvPr/>
          </p:nvSpPr>
          <p:spPr>
            <a:xfrm>
              <a:off x="3510000" y="1708200"/>
              <a:ext cx="261720" cy="270720"/>
            </a:xfrm>
            <a:custGeom>
              <a:avLst/>
              <a:gdLst>
                <a:gd name="textAreaLeft" fmla="*/ 0 w 261720"/>
                <a:gd name="textAreaRight" fmla="*/ 262080 w 261720"/>
                <a:gd name="textAreaTop" fmla="*/ 0 h 270720"/>
                <a:gd name="textAreaBottom" fmla="*/ 271080 h 270720"/>
              </a:gdLst>
              <a:ahLst/>
              <a:cxnLst/>
              <a:rect l="textAreaLeft" t="textAreaTop" r="textAreaRight" b="textAreaBottom"/>
              <a:pathLst>
                <a:path w="11910" h="12310">
                  <a:moveTo>
                    <a:pt x="6705" y="1"/>
                  </a:moveTo>
                  <a:cubicBezTo>
                    <a:pt x="4771" y="1168"/>
                    <a:pt x="2569" y="1869"/>
                    <a:pt x="334" y="2036"/>
                  </a:cubicBezTo>
                  <a:cubicBezTo>
                    <a:pt x="1" y="6872"/>
                    <a:pt x="3169" y="10942"/>
                    <a:pt x="4404" y="12310"/>
                  </a:cubicBezTo>
                  <a:cubicBezTo>
                    <a:pt x="6072" y="11476"/>
                    <a:pt x="10475" y="8840"/>
                    <a:pt x="11909" y="4237"/>
                  </a:cubicBezTo>
                  <a:cubicBezTo>
                    <a:pt x="9874" y="3236"/>
                    <a:pt x="8106" y="1802"/>
                    <a:pt x="6705"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28" name="Google Shape;220;p26"/>
            <p:cNvSpPr/>
            <p:nvPr/>
          </p:nvSpPr>
          <p:spPr>
            <a:xfrm>
              <a:off x="1950840" y="112104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5705" y="1"/>
                  </a:moveTo>
                  <a:lnTo>
                    <a:pt x="1" y="6072"/>
                  </a:lnTo>
                  <a:lnTo>
                    <a:pt x="13244" y="3470"/>
                  </a:lnTo>
                  <a:lnTo>
                    <a:pt x="5705"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29" name="Google Shape;221;p26"/>
            <p:cNvSpPr/>
            <p:nvPr/>
          </p:nvSpPr>
          <p:spPr>
            <a:xfrm>
              <a:off x="1928880" y="1197000"/>
              <a:ext cx="376200" cy="267480"/>
            </a:xfrm>
            <a:custGeom>
              <a:avLst/>
              <a:gdLst>
                <a:gd name="textAreaLeft" fmla="*/ 0 w 376200"/>
                <a:gd name="textAreaRight" fmla="*/ 376560 w 376200"/>
                <a:gd name="textAreaTop" fmla="*/ 0 h 267480"/>
                <a:gd name="textAreaBottom" fmla="*/ 267840 h 267480"/>
              </a:gdLst>
              <a:ahLst/>
              <a:cxnLst/>
              <a:rect l="textAreaLeft" t="textAreaTop" r="textAreaRight" b="textAreaBottom"/>
              <a:pathLst>
                <a:path w="17113" h="12174">
                  <a:moveTo>
                    <a:pt x="14437" y="1"/>
                  </a:moveTo>
                  <a:cubicBezTo>
                    <a:pt x="14374" y="1"/>
                    <a:pt x="14309" y="6"/>
                    <a:pt x="14244" y="16"/>
                  </a:cubicBezTo>
                  <a:lnTo>
                    <a:pt x="1001" y="2618"/>
                  </a:lnTo>
                  <a:cubicBezTo>
                    <a:pt x="401" y="2718"/>
                    <a:pt x="0" y="3318"/>
                    <a:pt x="100" y="3919"/>
                  </a:cubicBezTo>
                  <a:lnTo>
                    <a:pt x="1535" y="11258"/>
                  </a:lnTo>
                  <a:cubicBezTo>
                    <a:pt x="1654" y="11796"/>
                    <a:pt x="2123" y="12173"/>
                    <a:pt x="2675" y="12173"/>
                  </a:cubicBezTo>
                  <a:cubicBezTo>
                    <a:pt x="2739" y="12173"/>
                    <a:pt x="2804" y="12168"/>
                    <a:pt x="2869" y="12158"/>
                  </a:cubicBezTo>
                  <a:lnTo>
                    <a:pt x="16112" y="9556"/>
                  </a:lnTo>
                  <a:cubicBezTo>
                    <a:pt x="16712" y="9456"/>
                    <a:pt x="17112" y="8856"/>
                    <a:pt x="17012" y="8255"/>
                  </a:cubicBezTo>
                  <a:lnTo>
                    <a:pt x="15578" y="917"/>
                  </a:lnTo>
                  <a:cubicBezTo>
                    <a:pt x="15458" y="378"/>
                    <a:pt x="14990" y="1"/>
                    <a:pt x="144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0" name="Google Shape;222;p26"/>
            <p:cNvSpPr/>
            <p:nvPr/>
          </p:nvSpPr>
          <p:spPr>
            <a:xfrm>
              <a:off x="1950840" y="1197360"/>
              <a:ext cx="291240" cy="133200"/>
            </a:xfrm>
            <a:custGeom>
              <a:avLst/>
              <a:gdLst>
                <a:gd name="textAreaLeft" fmla="*/ 0 w 291240"/>
                <a:gd name="textAreaRight" fmla="*/ 291600 w 291240"/>
                <a:gd name="textAreaTop" fmla="*/ 0 h 133200"/>
                <a:gd name="textAreaBottom" fmla="*/ 133560 h 133200"/>
              </a:gdLst>
              <a:ahLst/>
              <a:cxnLst/>
              <a:rect l="textAreaLeft" t="textAreaTop" r="textAreaRight" b="textAreaBottom"/>
              <a:pathLst>
                <a:path w="13244" h="6072">
                  <a:moveTo>
                    <a:pt x="13244" y="0"/>
                  </a:moveTo>
                  <a:lnTo>
                    <a:pt x="1" y="2602"/>
                  </a:lnTo>
                  <a:lnTo>
                    <a:pt x="7573" y="6071"/>
                  </a:lnTo>
                  <a:lnTo>
                    <a:pt x="13244" y="0"/>
                  </a:lnTo>
                  <a:close/>
                </a:path>
              </a:pathLst>
            </a:custGeom>
            <a:solidFill>
              <a:srgbClr val="2F9C80"/>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131" name="Google Shape;223;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2" name="Google Shape;224;p26"/>
            <p:cNvSpPr/>
            <p:nvPr/>
          </p:nvSpPr>
          <p:spPr>
            <a:xfrm>
              <a:off x="1953720" y="1080360"/>
              <a:ext cx="261000" cy="250200"/>
            </a:xfrm>
            <a:custGeom>
              <a:avLst/>
              <a:gdLst>
                <a:gd name="textAreaLeft" fmla="*/ 0 w 261000"/>
                <a:gd name="textAreaRight" fmla="*/ 261360 w 261000"/>
                <a:gd name="textAreaTop" fmla="*/ 0 h 250200"/>
                <a:gd name="textAreaBottom" fmla="*/ 250560 h 250200"/>
              </a:gdLst>
              <a:ahLst/>
              <a:cxnLst/>
              <a:rect l="textAreaLeft" t="textAreaTop" r="textAreaRight" b="textAreaBottom"/>
              <a:pathLst>
                <a:path w="11876" h="11376">
                  <a:moveTo>
                    <a:pt x="9607" y="0"/>
                  </a:moveTo>
                  <a:lnTo>
                    <a:pt x="0" y="3269"/>
                  </a:lnTo>
                  <a:lnTo>
                    <a:pt x="1902" y="8840"/>
                  </a:lnTo>
                  <a:lnTo>
                    <a:pt x="7439" y="11375"/>
                  </a:lnTo>
                  <a:lnTo>
                    <a:pt x="11876" y="6638"/>
                  </a:lnTo>
                  <a:lnTo>
                    <a:pt x="9607" y="0"/>
                  </a:ln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3" name="Google Shape;225;p26"/>
            <p:cNvSpPr/>
            <p:nvPr/>
          </p:nvSpPr>
          <p:spPr>
            <a:xfrm>
              <a:off x="1724760" y="1624680"/>
              <a:ext cx="222840" cy="222120"/>
            </a:xfrm>
            <a:custGeom>
              <a:avLst/>
              <a:gdLst>
                <a:gd name="textAreaLeft" fmla="*/ 0 w 222840"/>
                <a:gd name="textAreaRight" fmla="*/ 223200 w 222840"/>
                <a:gd name="textAreaTop" fmla="*/ 0 h 222120"/>
                <a:gd name="textAreaBottom" fmla="*/ 222480 h 222120"/>
              </a:gdLst>
              <a:ahLst/>
              <a:cxnLst/>
              <a:rect l="textAreaLeft" t="textAreaTop" r="textAreaRight" b="textAreaBottom"/>
              <a:pathLst>
                <a:path w="10142" h="10108">
                  <a:moveTo>
                    <a:pt x="5063" y="2982"/>
                  </a:moveTo>
                  <a:cubicBezTo>
                    <a:pt x="5924" y="2982"/>
                    <a:pt x="6780" y="3500"/>
                    <a:pt x="7073" y="4470"/>
                  </a:cubicBezTo>
                  <a:cubicBezTo>
                    <a:pt x="7406" y="5604"/>
                    <a:pt x="6739" y="6738"/>
                    <a:pt x="5638" y="7072"/>
                  </a:cubicBezTo>
                  <a:cubicBezTo>
                    <a:pt x="5442" y="7127"/>
                    <a:pt x="5248" y="7153"/>
                    <a:pt x="5061" y="7153"/>
                  </a:cubicBezTo>
                  <a:cubicBezTo>
                    <a:pt x="3559" y="7153"/>
                    <a:pt x="2436" y="5493"/>
                    <a:pt x="3237" y="4070"/>
                  </a:cubicBezTo>
                  <a:cubicBezTo>
                    <a:pt x="3643" y="3332"/>
                    <a:pt x="4355" y="2982"/>
                    <a:pt x="5063" y="2982"/>
                  </a:cubicBezTo>
                  <a:close/>
                  <a:moveTo>
                    <a:pt x="4704" y="0"/>
                  </a:moveTo>
                  <a:lnTo>
                    <a:pt x="2703" y="567"/>
                  </a:lnTo>
                  <a:lnTo>
                    <a:pt x="2636" y="1334"/>
                  </a:lnTo>
                  <a:cubicBezTo>
                    <a:pt x="2403" y="1501"/>
                    <a:pt x="2169" y="1668"/>
                    <a:pt x="1969" y="1868"/>
                  </a:cubicBezTo>
                  <a:lnTo>
                    <a:pt x="1235" y="1735"/>
                  </a:lnTo>
                  <a:lnTo>
                    <a:pt x="234" y="3603"/>
                  </a:lnTo>
                  <a:lnTo>
                    <a:pt x="735" y="4136"/>
                  </a:lnTo>
                  <a:cubicBezTo>
                    <a:pt x="668" y="4437"/>
                    <a:pt x="635" y="4703"/>
                    <a:pt x="635" y="5004"/>
                  </a:cubicBezTo>
                  <a:lnTo>
                    <a:pt x="1" y="5437"/>
                  </a:lnTo>
                  <a:lnTo>
                    <a:pt x="601" y="7439"/>
                  </a:lnTo>
                  <a:lnTo>
                    <a:pt x="1335" y="7472"/>
                  </a:lnTo>
                  <a:cubicBezTo>
                    <a:pt x="1502" y="7739"/>
                    <a:pt x="1669" y="7939"/>
                    <a:pt x="1869" y="8173"/>
                  </a:cubicBezTo>
                  <a:lnTo>
                    <a:pt x="1769" y="8906"/>
                  </a:lnTo>
                  <a:lnTo>
                    <a:pt x="3604" y="9907"/>
                  </a:lnTo>
                  <a:lnTo>
                    <a:pt x="4137" y="9407"/>
                  </a:lnTo>
                  <a:cubicBezTo>
                    <a:pt x="4437" y="9473"/>
                    <a:pt x="4738" y="9507"/>
                    <a:pt x="5005" y="9507"/>
                  </a:cubicBezTo>
                  <a:lnTo>
                    <a:pt x="5438" y="10107"/>
                  </a:lnTo>
                  <a:lnTo>
                    <a:pt x="7440" y="9540"/>
                  </a:lnTo>
                  <a:lnTo>
                    <a:pt x="7473" y="8773"/>
                  </a:lnTo>
                  <a:cubicBezTo>
                    <a:pt x="7740" y="8606"/>
                    <a:pt x="7973" y="8439"/>
                    <a:pt x="8173" y="8239"/>
                  </a:cubicBezTo>
                  <a:lnTo>
                    <a:pt x="8907" y="8373"/>
                  </a:lnTo>
                  <a:lnTo>
                    <a:pt x="9908" y="6538"/>
                  </a:lnTo>
                  <a:lnTo>
                    <a:pt x="9408" y="5971"/>
                  </a:lnTo>
                  <a:cubicBezTo>
                    <a:pt x="9474" y="5704"/>
                    <a:pt x="9508" y="5404"/>
                    <a:pt x="9508" y="5137"/>
                  </a:cubicBezTo>
                  <a:lnTo>
                    <a:pt x="10142" y="4703"/>
                  </a:lnTo>
                  <a:lnTo>
                    <a:pt x="9541" y="2669"/>
                  </a:lnTo>
                  <a:lnTo>
                    <a:pt x="8807" y="2635"/>
                  </a:lnTo>
                  <a:cubicBezTo>
                    <a:pt x="8640" y="2402"/>
                    <a:pt x="8474" y="2168"/>
                    <a:pt x="8274" y="1968"/>
                  </a:cubicBezTo>
                  <a:lnTo>
                    <a:pt x="8374" y="1234"/>
                  </a:lnTo>
                  <a:lnTo>
                    <a:pt x="6539" y="200"/>
                  </a:lnTo>
                  <a:lnTo>
                    <a:pt x="5972" y="701"/>
                  </a:lnTo>
                  <a:cubicBezTo>
                    <a:pt x="5705" y="634"/>
                    <a:pt x="5405" y="600"/>
                    <a:pt x="5138" y="600"/>
                  </a:cubicBezTo>
                  <a:lnTo>
                    <a:pt x="470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4" name="Google Shape;226;p26"/>
            <p:cNvSpPr/>
            <p:nvPr/>
          </p:nvSpPr>
          <p:spPr>
            <a:xfrm>
              <a:off x="1588680" y="1623960"/>
              <a:ext cx="136080" cy="136080"/>
            </a:xfrm>
            <a:custGeom>
              <a:avLst/>
              <a:gdLst>
                <a:gd name="textAreaLeft" fmla="*/ 0 w 136080"/>
                <a:gd name="textAreaRight" fmla="*/ 136440 w 136080"/>
                <a:gd name="textAreaTop" fmla="*/ 0 h 136080"/>
                <a:gd name="textAreaBottom" fmla="*/ 136440 h 136080"/>
              </a:gdLst>
              <a:ahLst/>
              <a:cxnLst/>
              <a:rect l="textAreaLeft" t="textAreaTop" r="textAreaRight" b="textAreaBottom"/>
              <a:pathLst>
                <a:path w="6206" h="6206">
                  <a:moveTo>
                    <a:pt x="3106" y="995"/>
                  </a:moveTo>
                  <a:cubicBezTo>
                    <a:pt x="3975" y="995"/>
                    <a:pt x="4842" y="1524"/>
                    <a:pt x="5138" y="2502"/>
                  </a:cubicBezTo>
                  <a:cubicBezTo>
                    <a:pt x="5438" y="3603"/>
                    <a:pt x="4804" y="4771"/>
                    <a:pt x="3704" y="5104"/>
                  </a:cubicBezTo>
                  <a:cubicBezTo>
                    <a:pt x="3504" y="5160"/>
                    <a:pt x="3307" y="5186"/>
                    <a:pt x="3118" y="5186"/>
                  </a:cubicBezTo>
                  <a:cubicBezTo>
                    <a:pt x="1599" y="5186"/>
                    <a:pt x="501" y="3522"/>
                    <a:pt x="1302" y="2069"/>
                  </a:cubicBezTo>
                  <a:cubicBezTo>
                    <a:pt x="1704" y="1339"/>
                    <a:pt x="2405" y="995"/>
                    <a:pt x="3106" y="995"/>
                  </a:cubicBezTo>
                  <a:close/>
                  <a:moveTo>
                    <a:pt x="2903" y="1"/>
                  </a:moveTo>
                  <a:lnTo>
                    <a:pt x="1635" y="334"/>
                  </a:lnTo>
                  <a:lnTo>
                    <a:pt x="1602" y="801"/>
                  </a:lnTo>
                  <a:cubicBezTo>
                    <a:pt x="1469" y="901"/>
                    <a:pt x="1335" y="1001"/>
                    <a:pt x="1202" y="1135"/>
                  </a:cubicBezTo>
                  <a:lnTo>
                    <a:pt x="735" y="1068"/>
                  </a:lnTo>
                  <a:lnTo>
                    <a:pt x="134" y="2202"/>
                  </a:lnTo>
                  <a:lnTo>
                    <a:pt x="435" y="2536"/>
                  </a:lnTo>
                  <a:cubicBezTo>
                    <a:pt x="401" y="2703"/>
                    <a:pt x="368" y="2869"/>
                    <a:pt x="368" y="3070"/>
                  </a:cubicBezTo>
                  <a:lnTo>
                    <a:pt x="1" y="3303"/>
                  </a:lnTo>
                  <a:lnTo>
                    <a:pt x="368" y="4571"/>
                  </a:lnTo>
                  <a:lnTo>
                    <a:pt x="801" y="4604"/>
                  </a:lnTo>
                  <a:cubicBezTo>
                    <a:pt x="902" y="4737"/>
                    <a:pt x="1035" y="4871"/>
                    <a:pt x="1135" y="5004"/>
                  </a:cubicBezTo>
                  <a:lnTo>
                    <a:pt x="1068" y="5471"/>
                  </a:lnTo>
                  <a:lnTo>
                    <a:pt x="2202" y="6072"/>
                  </a:lnTo>
                  <a:lnTo>
                    <a:pt x="2536" y="5771"/>
                  </a:lnTo>
                  <a:cubicBezTo>
                    <a:pt x="2703" y="5805"/>
                    <a:pt x="2870" y="5838"/>
                    <a:pt x="3070" y="5838"/>
                  </a:cubicBezTo>
                  <a:lnTo>
                    <a:pt x="3337" y="6205"/>
                  </a:lnTo>
                  <a:lnTo>
                    <a:pt x="4571" y="5838"/>
                  </a:lnTo>
                  <a:lnTo>
                    <a:pt x="4604" y="5405"/>
                  </a:lnTo>
                  <a:cubicBezTo>
                    <a:pt x="4738" y="5304"/>
                    <a:pt x="4904" y="5204"/>
                    <a:pt x="5004" y="5071"/>
                  </a:cubicBezTo>
                  <a:lnTo>
                    <a:pt x="5471" y="5138"/>
                  </a:lnTo>
                  <a:lnTo>
                    <a:pt x="6105" y="4004"/>
                  </a:lnTo>
                  <a:lnTo>
                    <a:pt x="5772" y="3670"/>
                  </a:lnTo>
                  <a:cubicBezTo>
                    <a:pt x="5805" y="3503"/>
                    <a:pt x="5838" y="3336"/>
                    <a:pt x="5838" y="3136"/>
                  </a:cubicBezTo>
                  <a:lnTo>
                    <a:pt x="6205" y="2869"/>
                  </a:lnTo>
                  <a:lnTo>
                    <a:pt x="5872" y="1635"/>
                  </a:lnTo>
                  <a:lnTo>
                    <a:pt x="5405" y="1602"/>
                  </a:lnTo>
                  <a:cubicBezTo>
                    <a:pt x="5305" y="1468"/>
                    <a:pt x="5205" y="1335"/>
                    <a:pt x="5071" y="1202"/>
                  </a:cubicBezTo>
                  <a:lnTo>
                    <a:pt x="5138" y="735"/>
                  </a:lnTo>
                  <a:lnTo>
                    <a:pt x="4037" y="134"/>
                  </a:lnTo>
                  <a:lnTo>
                    <a:pt x="3670" y="434"/>
                  </a:lnTo>
                  <a:cubicBezTo>
                    <a:pt x="3503" y="401"/>
                    <a:pt x="3337" y="368"/>
                    <a:pt x="3170" y="368"/>
                  </a:cubicBezTo>
                  <a:lnTo>
                    <a:pt x="2903"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8040" bIns="68040" anchor="ctr">
              <a:noAutofit/>
            </a:bodyPr>
            <a:lstStyle/>
            <a:p>
              <a:endParaRPr lang="en-US" sz="1400" b="0" u="none" strike="noStrike">
                <a:solidFill>
                  <a:srgbClr val="000000"/>
                </a:solidFill>
                <a:effectLst/>
                <a:uFillTx/>
                <a:latin typeface="Arial"/>
              </a:endParaRPr>
            </a:p>
          </p:txBody>
        </p:sp>
        <p:sp>
          <p:nvSpPr>
            <p:cNvPr id="135" name="Google Shape;227;p26"/>
            <p:cNvSpPr/>
            <p:nvPr/>
          </p:nvSpPr>
          <p:spPr>
            <a:xfrm>
              <a:off x="2609280" y="1471680"/>
              <a:ext cx="132120" cy="156240"/>
            </a:xfrm>
            <a:custGeom>
              <a:avLst/>
              <a:gdLst>
                <a:gd name="textAreaLeft" fmla="*/ 0 w 132120"/>
                <a:gd name="textAreaRight" fmla="*/ 132480 w 132120"/>
                <a:gd name="textAreaTop" fmla="*/ 0 h 156240"/>
                <a:gd name="textAreaBottom" fmla="*/ 156600 h 156240"/>
              </a:gdLst>
              <a:ahLst/>
              <a:cxnLst/>
              <a:rect l="textAreaLeft" t="textAreaTop" r="textAreaRight" b="textAreaBottom"/>
              <a:pathLst>
                <a:path w="6023" h="7117">
                  <a:moveTo>
                    <a:pt x="3311" y="0"/>
                  </a:moveTo>
                  <a:cubicBezTo>
                    <a:pt x="1852" y="0"/>
                    <a:pt x="1239" y="1108"/>
                    <a:pt x="1268" y="2602"/>
                  </a:cubicBezTo>
                  <a:cubicBezTo>
                    <a:pt x="1335" y="4303"/>
                    <a:pt x="0" y="6771"/>
                    <a:pt x="1702" y="7105"/>
                  </a:cubicBezTo>
                  <a:cubicBezTo>
                    <a:pt x="1741" y="7113"/>
                    <a:pt x="1781" y="7116"/>
                    <a:pt x="1822" y="7116"/>
                  </a:cubicBezTo>
                  <a:cubicBezTo>
                    <a:pt x="3524" y="7116"/>
                    <a:pt x="6022" y="425"/>
                    <a:pt x="3970" y="66"/>
                  </a:cubicBezTo>
                  <a:cubicBezTo>
                    <a:pt x="3734" y="22"/>
                    <a:pt x="3514" y="0"/>
                    <a:pt x="3311"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78120" bIns="78120" anchor="ctr">
              <a:noAutofit/>
            </a:bodyPr>
            <a:lstStyle/>
            <a:p>
              <a:endParaRPr lang="en-US" sz="1400" b="0" u="none" strike="noStrike">
                <a:solidFill>
                  <a:srgbClr val="000000"/>
                </a:solidFill>
                <a:effectLst/>
                <a:uFillTx/>
                <a:latin typeface="Arial"/>
              </a:endParaRPr>
            </a:p>
          </p:txBody>
        </p:sp>
        <p:sp>
          <p:nvSpPr>
            <p:cNvPr id="136" name="Google Shape;228;p26"/>
            <p:cNvSpPr/>
            <p:nvPr/>
          </p:nvSpPr>
          <p:spPr>
            <a:xfrm>
              <a:off x="2193120" y="2553120"/>
              <a:ext cx="570960" cy="1747080"/>
            </a:xfrm>
            <a:custGeom>
              <a:avLst/>
              <a:gdLst>
                <a:gd name="textAreaLeft" fmla="*/ 0 w 570960"/>
                <a:gd name="textAreaRight" fmla="*/ 571320 w 570960"/>
                <a:gd name="textAreaTop" fmla="*/ 0 h 1747080"/>
                <a:gd name="textAreaBottom" fmla="*/ 1747440 h 1747080"/>
              </a:gdLst>
              <a:ahLst/>
              <a:cxnLst/>
              <a:rect l="textAreaLeft" t="textAreaTop" r="textAreaRight" b="textAreaBottom"/>
              <a:pathLst>
                <a:path w="25953" h="79392">
                  <a:moveTo>
                    <a:pt x="10075" y="1"/>
                  </a:moveTo>
                  <a:cubicBezTo>
                    <a:pt x="10075" y="1"/>
                    <a:pt x="7640" y="27187"/>
                    <a:pt x="6272" y="38762"/>
                  </a:cubicBezTo>
                  <a:cubicBezTo>
                    <a:pt x="4838" y="50771"/>
                    <a:pt x="1" y="77423"/>
                    <a:pt x="1" y="77423"/>
                  </a:cubicBezTo>
                  <a:lnTo>
                    <a:pt x="6972" y="79391"/>
                  </a:lnTo>
                  <a:cubicBezTo>
                    <a:pt x="6972" y="79391"/>
                    <a:pt x="14778" y="53272"/>
                    <a:pt x="15779" y="38328"/>
                  </a:cubicBezTo>
                  <a:cubicBezTo>
                    <a:pt x="21550" y="21783"/>
                    <a:pt x="25953" y="234"/>
                    <a:pt x="25953" y="234"/>
                  </a:cubicBezTo>
                  <a:lnTo>
                    <a:pt x="10075"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7" name="Google Shape;229;p26"/>
            <p:cNvSpPr/>
            <p:nvPr/>
          </p:nvSpPr>
          <p:spPr>
            <a:xfrm>
              <a:off x="2583720" y="2822040"/>
              <a:ext cx="87840" cy="441000"/>
            </a:xfrm>
            <a:custGeom>
              <a:avLst/>
              <a:gdLst>
                <a:gd name="textAreaLeft" fmla="*/ 0 w 87840"/>
                <a:gd name="textAreaRight" fmla="*/ 88200 w 87840"/>
                <a:gd name="textAreaTop" fmla="*/ 0 h 441000"/>
                <a:gd name="textAreaBottom" fmla="*/ 441360 h 441000"/>
              </a:gdLst>
              <a:ahLst/>
              <a:cxnLst/>
              <a:rect l="textAreaLeft" t="textAreaTop" r="textAreaRight" b="textAreaBottom"/>
              <a:pathLst>
                <a:path w="4004" h="20049">
                  <a:moveTo>
                    <a:pt x="1035" y="1"/>
                  </a:moveTo>
                  <a:cubicBezTo>
                    <a:pt x="1035" y="1"/>
                    <a:pt x="568" y="12710"/>
                    <a:pt x="1" y="20048"/>
                  </a:cubicBezTo>
                  <a:cubicBezTo>
                    <a:pt x="1502" y="15278"/>
                    <a:pt x="2836" y="10375"/>
                    <a:pt x="4004" y="5872"/>
                  </a:cubicBezTo>
                  <a:lnTo>
                    <a:pt x="1035"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8" name="Google Shape;230;p26"/>
            <p:cNvSpPr/>
            <p:nvPr/>
          </p:nvSpPr>
          <p:spPr>
            <a:xfrm>
              <a:off x="2019600" y="4248000"/>
              <a:ext cx="321120" cy="252720"/>
            </a:xfrm>
            <a:custGeom>
              <a:avLst/>
              <a:gdLst>
                <a:gd name="textAreaLeft" fmla="*/ 0 w 321120"/>
                <a:gd name="textAreaRight" fmla="*/ 321480 w 321120"/>
                <a:gd name="textAreaTop" fmla="*/ 0 h 252720"/>
                <a:gd name="textAreaBottom" fmla="*/ 253080 h 252720"/>
              </a:gdLst>
              <a:ahLst/>
              <a:cxnLst/>
              <a:rect l="textAreaLeft" t="textAreaTop" r="textAreaRight" b="textAreaBottom"/>
              <a:pathLst>
                <a:path w="14611" h="11499">
                  <a:moveTo>
                    <a:pt x="8974" y="0"/>
                  </a:moveTo>
                  <a:cubicBezTo>
                    <a:pt x="8974" y="0"/>
                    <a:pt x="8106" y="4103"/>
                    <a:pt x="7439" y="5204"/>
                  </a:cubicBezTo>
                  <a:cubicBezTo>
                    <a:pt x="6095" y="5597"/>
                    <a:pt x="4623" y="6506"/>
                    <a:pt x="2041" y="6506"/>
                  </a:cubicBezTo>
                  <a:cubicBezTo>
                    <a:pt x="1995" y="6506"/>
                    <a:pt x="1949" y="6506"/>
                    <a:pt x="1902" y="6505"/>
                  </a:cubicBezTo>
                  <a:cubicBezTo>
                    <a:pt x="668" y="6505"/>
                    <a:pt x="1" y="8306"/>
                    <a:pt x="1502" y="8740"/>
                  </a:cubicBezTo>
                  <a:cubicBezTo>
                    <a:pt x="3937" y="9474"/>
                    <a:pt x="5805" y="9707"/>
                    <a:pt x="7906" y="10341"/>
                  </a:cubicBezTo>
                  <a:cubicBezTo>
                    <a:pt x="9674" y="10875"/>
                    <a:pt x="10108" y="11175"/>
                    <a:pt x="11142" y="11475"/>
                  </a:cubicBezTo>
                  <a:cubicBezTo>
                    <a:pt x="11194" y="11491"/>
                    <a:pt x="11248" y="11498"/>
                    <a:pt x="11301" y="11498"/>
                  </a:cubicBezTo>
                  <a:cubicBezTo>
                    <a:pt x="11583" y="11498"/>
                    <a:pt x="11853" y="11284"/>
                    <a:pt x="11909" y="10975"/>
                  </a:cubicBezTo>
                  <a:lnTo>
                    <a:pt x="12509" y="7606"/>
                  </a:lnTo>
                  <a:cubicBezTo>
                    <a:pt x="12943" y="5871"/>
                    <a:pt x="14611" y="2002"/>
                    <a:pt x="14611" y="2002"/>
                  </a:cubicBezTo>
                  <a:lnTo>
                    <a:pt x="8974"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39" name="Google Shape;231;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0" name="Google Shape;232;p26"/>
            <p:cNvSpPr/>
            <p:nvPr/>
          </p:nvSpPr>
          <p:spPr>
            <a:xfrm>
              <a:off x="2184120" y="4204800"/>
              <a:ext cx="187560" cy="117000"/>
            </a:xfrm>
            <a:custGeom>
              <a:avLst/>
              <a:gdLst>
                <a:gd name="textAreaLeft" fmla="*/ 0 w 187560"/>
                <a:gd name="textAreaRight" fmla="*/ 187920 w 187560"/>
                <a:gd name="textAreaTop" fmla="*/ 0 h 117000"/>
                <a:gd name="textAreaBottom" fmla="*/ 117360 h 117000"/>
              </a:gdLst>
              <a:ahLst/>
              <a:cxnLst/>
              <a:rect l="textAreaLeft" t="textAreaTop" r="textAreaRight" b="textAreaBottom"/>
              <a:pathLst>
                <a:path w="8540" h="5331">
                  <a:moveTo>
                    <a:pt x="1009" y="1"/>
                  </a:moveTo>
                  <a:cubicBezTo>
                    <a:pt x="759" y="1"/>
                    <a:pt x="523" y="185"/>
                    <a:pt x="468" y="460"/>
                  </a:cubicBezTo>
                  <a:lnTo>
                    <a:pt x="34" y="2795"/>
                  </a:lnTo>
                  <a:cubicBezTo>
                    <a:pt x="1" y="3062"/>
                    <a:pt x="167" y="3329"/>
                    <a:pt x="434" y="3396"/>
                  </a:cubicBezTo>
                  <a:lnTo>
                    <a:pt x="6805" y="5297"/>
                  </a:lnTo>
                  <a:cubicBezTo>
                    <a:pt x="6865" y="5320"/>
                    <a:pt x="6926" y="5330"/>
                    <a:pt x="6984" y="5330"/>
                  </a:cubicBezTo>
                  <a:cubicBezTo>
                    <a:pt x="7186" y="5330"/>
                    <a:pt x="7369" y="5204"/>
                    <a:pt x="7473" y="4997"/>
                  </a:cubicBezTo>
                  <a:lnTo>
                    <a:pt x="8407" y="2929"/>
                  </a:lnTo>
                  <a:cubicBezTo>
                    <a:pt x="8540" y="2662"/>
                    <a:pt x="8407" y="2295"/>
                    <a:pt x="8073" y="2195"/>
                  </a:cubicBezTo>
                  <a:lnTo>
                    <a:pt x="1168" y="27"/>
                  </a:lnTo>
                  <a:cubicBezTo>
                    <a:pt x="1115" y="9"/>
                    <a:pt x="1062" y="1"/>
                    <a:pt x="1009" y="1"/>
                  </a:cubicBezTo>
                  <a:close/>
                </a:path>
              </a:pathLst>
            </a:custGeom>
            <a:solidFill>
              <a:srgbClr val="B7B7B7"/>
            </a:solidFill>
            <a:ln w="0">
              <a:noFill/>
            </a:ln>
          </p:spPr>
          <p:style>
            <a:lnRef idx="0">
              <a:scrgbClr r="0" g="0" b="0"/>
            </a:lnRef>
            <a:fillRef idx="0">
              <a:scrgbClr r="0" g="0" b="0"/>
            </a:fillRef>
            <a:effectRef idx="0">
              <a:scrgbClr r="0" g="0" b="0"/>
            </a:effectRef>
            <a:fontRef idx="minor"/>
          </p:style>
          <p:txBody>
            <a:bodyPr tIns="58680" bIns="58680" anchor="ctr">
              <a:noAutofit/>
            </a:bodyPr>
            <a:lstStyle/>
            <a:p>
              <a:endParaRPr lang="en-US" sz="1400" b="0" u="none" strike="noStrike">
                <a:solidFill>
                  <a:srgbClr val="000000"/>
                </a:solidFill>
                <a:effectLst/>
                <a:uFillTx/>
                <a:latin typeface="Arial"/>
              </a:endParaRPr>
            </a:p>
          </p:txBody>
        </p:sp>
        <p:sp>
          <p:nvSpPr>
            <p:cNvPr id="141" name="Google Shape;233;p26"/>
            <p:cNvSpPr/>
            <p:nvPr/>
          </p:nvSpPr>
          <p:spPr>
            <a:xfrm>
              <a:off x="2676960" y="4280760"/>
              <a:ext cx="256680" cy="218520"/>
            </a:xfrm>
            <a:custGeom>
              <a:avLst/>
              <a:gdLst>
                <a:gd name="textAreaLeft" fmla="*/ 0 w 256680"/>
                <a:gd name="textAreaRight" fmla="*/ 257040 w 256680"/>
                <a:gd name="textAreaTop" fmla="*/ 0 h 218520"/>
                <a:gd name="textAreaBottom" fmla="*/ 218880 h 218520"/>
              </a:gdLst>
              <a:ahLst/>
              <a:cxnLst/>
              <a:rect l="textAreaLeft" t="textAreaTop" r="textAreaRight" b="textAreaBottom"/>
              <a:pathLst>
                <a:path w="11676" h="9951">
                  <a:moveTo>
                    <a:pt x="10775" y="0"/>
                  </a:moveTo>
                  <a:lnTo>
                    <a:pt x="5171" y="134"/>
                  </a:lnTo>
                  <a:cubicBezTo>
                    <a:pt x="5171" y="134"/>
                    <a:pt x="5604" y="3870"/>
                    <a:pt x="5571" y="5204"/>
                  </a:cubicBezTo>
                  <a:cubicBezTo>
                    <a:pt x="4503" y="5971"/>
                    <a:pt x="3403" y="7005"/>
                    <a:pt x="1068" y="7706"/>
                  </a:cubicBezTo>
                  <a:cubicBezTo>
                    <a:pt x="0" y="8040"/>
                    <a:pt x="100" y="9941"/>
                    <a:pt x="1535" y="9941"/>
                  </a:cubicBezTo>
                  <a:cubicBezTo>
                    <a:pt x="1776" y="9948"/>
                    <a:pt x="2011" y="9951"/>
                    <a:pt x="2239" y="9951"/>
                  </a:cubicBezTo>
                  <a:cubicBezTo>
                    <a:pt x="4162" y="9951"/>
                    <a:pt x="5660" y="9738"/>
                    <a:pt x="7380" y="9738"/>
                  </a:cubicBezTo>
                  <a:cubicBezTo>
                    <a:pt x="7488" y="9738"/>
                    <a:pt x="7596" y="9739"/>
                    <a:pt x="7706" y="9741"/>
                  </a:cubicBezTo>
                  <a:cubicBezTo>
                    <a:pt x="9440" y="9774"/>
                    <a:pt x="9640" y="9941"/>
                    <a:pt x="10674" y="9941"/>
                  </a:cubicBezTo>
                  <a:cubicBezTo>
                    <a:pt x="11275" y="9941"/>
                    <a:pt x="11675" y="9374"/>
                    <a:pt x="11508" y="8807"/>
                  </a:cubicBezTo>
                  <a:lnTo>
                    <a:pt x="10841" y="5871"/>
                  </a:lnTo>
                  <a:cubicBezTo>
                    <a:pt x="10641" y="4103"/>
                    <a:pt x="10775" y="0"/>
                    <a:pt x="1077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2" name="Google Shape;234;p26"/>
            <p:cNvSpPr/>
            <p:nvPr/>
          </p:nvSpPr>
          <p:spPr>
            <a:xfrm>
              <a:off x="2544840" y="2555640"/>
              <a:ext cx="402120" cy="1727280"/>
            </a:xfrm>
            <a:custGeom>
              <a:avLst/>
              <a:gdLst>
                <a:gd name="textAreaLeft" fmla="*/ 0 w 402120"/>
                <a:gd name="textAreaRight" fmla="*/ 402480 w 402120"/>
                <a:gd name="textAreaTop" fmla="*/ 0 h 1727280"/>
                <a:gd name="textAreaBottom" fmla="*/ 1727640 h 1727280"/>
              </a:gdLst>
              <a:ahLst/>
              <a:cxnLst/>
              <a:rect l="textAreaLeft" t="textAreaTop" r="textAreaRight" b="textAreaBottom"/>
              <a:pathLst>
                <a:path w="18281" h="78491">
                  <a:moveTo>
                    <a:pt x="1" y="1"/>
                  </a:moveTo>
                  <a:cubicBezTo>
                    <a:pt x="1" y="1"/>
                    <a:pt x="3870" y="27187"/>
                    <a:pt x="5772" y="38495"/>
                  </a:cubicBezTo>
                  <a:cubicBezTo>
                    <a:pt x="7673" y="49803"/>
                    <a:pt x="10342" y="78390"/>
                    <a:pt x="10342" y="78390"/>
                  </a:cubicBezTo>
                  <a:lnTo>
                    <a:pt x="17447" y="78490"/>
                  </a:lnTo>
                  <a:cubicBezTo>
                    <a:pt x="17447" y="78490"/>
                    <a:pt x="18281" y="50504"/>
                    <a:pt x="15545" y="37228"/>
                  </a:cubicBezTo>
                  <a:cubicBezTo>
                    <a:pt x="15045" y="20115"/>
                    <a:pt x="16980" y="10275"/>
                    <a:pt x="14445" y="234"/>
                  </a:cubicBezTo>
                  <a:lnTo>
                    <a:pt x="1"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3" name="Google Shape;235;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4" name="Google Shape;236;p26"/>
            <p:cNvSpPr/>
            <p:nvPr/>
          </p:nvSpPr>
          <p:spPr>
            <a:xfrm>
              <a:off x="2756160" y="4233240"/>
              <a:ext cx="186120" cy="77400"/>
            </a:xfrm>
            <a:custGeom>
              <a:avLst/>
              <a:gdLst>
                <a:gd name="textAreaLeft" fmla="*/ 0 w 186120"/>
                <a:gd name="textAreaRight" fmla="*/ 186480 w 186120"/>
                <a:gd name="textAreaTop" fmla="*/ 0 h 77400"/>
                <a:gd name="textAreaBottom" fmla="*/ 77760 h 77400"/>
              </a:gdLst>
              <a:ahLst/>
              <a:cxnLst/>
              <a:rect l="textAreaLeft" t="textAreaTop" r="textAreaRight" b="textAreaBottom"/>
              <a:pathLst>
                <a:path w="8474" h="3540">
                  <a:moveTo>
                    <a:pt x="635" y="0"/>
                  </a:moveTo>
                  <a:cubicBezTo>
                    <a:pt x="268" y="0"/>
                    <a:pt x="1" y="300"/>
                    <a:pt x="67" y="667"/>
                  </a:cubicBezTo>
                  <a:lnTo>
                    <a:pt x="434" y="3002"/>
                  </a:lnTo>
                  <a:cubicBezTo>
                    <a:pt x="468" y="3236"/>
                    <a:pt x="668" y="3436"/>
                    <a:pt x="901" y="3436"/>
                  </a:cubicBezTo>
                  <a:lnTo>
                    <a:pt x="7606" y="3536"/>
                  </a:lnTo>
                  <a:cubicBezTo>
                    <a:pt x="7625" y="3538"/>
                    <a:pt x="7645" y="3539"/>
                    <a:pt x="7663" y="3539"/>
                  </a:cubicBezTo>
                  <a:cubicBezTo>
                    <a:pt x="7940" y="3539"/>
                    <a:pt x="8175" y="3317"/>
                    <a:pt x="8207" y="3036"/>
                  </a:cubicBezTo>
                  <a:lnTo>
                    <a:pt x="8440" y="834"/>
                  </a:lnTo>
                  <a:cubicBezTo>
                    <a:pt x="8473" y="501"/>
                    <a:pt x="8240" y="234"/>
                    <a:pt x="7940" y="234"/>
                  </a:cubicBezTo>
                  <a:lnTo>
                    <a:pt x="635" y="0"/>
                  </a:lnTo>
                  <a:close/>
                </a:path>
              </a:pathLst>
            </a:custGeom>
            <a:solidFill>
              <a:srgbClr val="B7B7B7"/>
            </a:solidFill>
            <a:ln w="0">
              <a:noFill/>
            </a:ln>
          </p:spPr>
          <p:style>
            <a:lnRef idx="0">
              <a:scrgbClr r="0" g="0" b="0"/>
            </a:lnRef>
            <a:fillRef idx="0">
              <a:scrgbClr r="0" g="0" b="0"/>
            </a:fillRef>
            <a:effectRef idx="0">
              <a:scrgbClr r="0" g="0" b="0"/>
            </a:effectRef>
            <a:fontRef idx="minor"/>
          </p:style>
          <p:txBody>
            <a:bodyPr tIns="38880" bIns="38880" anchor="ctr">
              <a:noAutofit/>
            </a:bodyPr>
            <a:lstStyle/>
            <a:p>
              <a:endParaRPr lang="en-US" sz="1400" b="0" u="none" strike="noStrike">
                <a:solidFill>
                  <a:srgbClr val="000000"/>
                </a:solidFill>
                <a:effectLst/>
                <a:uFillTx/>
                <a:latin typeface="Arial"/>
              </a:endParaRPr>
            </a:p>
          </p:txBody>
        </p:sp>
        <p:sp>
          <p:nvSpPr>
            <p:cNvPr id="145" name="Google Shape;237;p26"/>
            <p:cNvSpPr/>
            <p:nvPr/>
          </p:nvSpPr>
          <p:spPr>
            <a:xfrm>
              <a:off x="2118960" y="1587240"/>
              <a:ext cx="465120" cy="404280"/>
            </a:xfrm>
            <a:custGeom>
              <a:avLst/>
              <a:gdLst>
                <a:gd name="textAreaLeft" fmla="*/ 0 w 465120"/>
                <a:gd name="textAreaRight" fmla="*/ 465480 w 465120"/>
                <a:gd name="textAreaTop" fmla="*/ 0 h 404280"/>
                <a:gd name="textAreaBottom" fmla="*/ 404640 h 404280"/>
              </a:gdLst>
              <a:ahLst/>
              <a:cxnLst/>
              <a:rect l="textAreaLeft" t="textAreaTop" r="textAreaRight" b="textAreaBottom"/>
              <a:pathLst>
                <a:path w="21150" h="18378">
                  <a:moveTo>
                    <a:pt x="1810" y="0"/>
                  </a:moveTo>
                  <a:cubicBezTo>
                    <a:pt x="1176" y="0"/>
                    <a:pt x="547" y="384"/>
                    <a:pt x="401" y="1164"/>
                  </a:cubicBezTo>
                  <a:cubicBezTo>
                    <a:pt x="201" y="2332"/>
                    <a:pt x="101" y="3499"/>
                    <a:pt x="67" y="4667"/>
                  </a:cubicBezTo>
                  <a:cubicBezTo>
                    <a:pt x="1" y="5834"/>
                    <a:pt x="34" y="7035"/>
                    <a:pt x="134" y="8203"/>
                  </a:cubicBezTo>
                  <a:cubicBezTo>
                    <a:pt x="234" y="9404"/>
                    <a:pt x="434" y="10638"/>
                    <a:pt x="768" y="11805"/>
                  </a:cubicBezTo>
                  <a:cubicBezTo>
                    <a:pt x="1102" y="13073"/>
                    <a:pt x="1635" y="14307"/>
                    <a:pt x="2302" y="15441"/>
                  </a:cubicBezTo>
                  <a:cubicBezTo>
                    <a:pt x="2636" y="16008"/>
                    <a:pt x="3203" y="16409"/>
                    <a:pt x="3837" y="16542"/>
                  </a:cubicBezTo>
                  <a:lnTo>
                    <a:pt x="4037" y="16575"/>
                  </a:lnTo>
                  <a:cubicBezTo>
                    <a:pt x="5204" y="16842"/>
                    <a:pt x="6372" y="17076"/>
                    <a:pt x="7539" y="17242"/>
                  </a:cubicBezTo>
                  <a:cubicBezTo>
                    <a:pt x="8707" y="17443"/>
                    <a:pt x="9874" y="17643"/>
                    <a:pt x="11075" y="17776"/>
                  </a:cubicBezTo>
                  <a:cubicBezTo>
                    <a:pt x="12243" y="17943"/>
                    <a:pt x="13410" y="18076"/>
                    <a:pt x="14578" y="18176"/>
                  </a:cubicBezTo>
                  <a:cubicBezTo>
                    <a:pt x="15779" y="18277"/>
                    <a:pt x="16946" y="18343"/>
                    <a:pt x="18180" y="18377"/>
                  </a:cubicBezTo>
                  <a:cubicBezTo>
                    <a:pt x="18201" y="18377"/>
                    <a:pt x="18221" y="18377"/>
                    <a:pt x="18241" y="18377"/>
                  </a:cubicBezTo>
                  <a:cubicBezTo>
                    <a:pt x="19748" y="18377"/>
                    <a:pt x="20984" y="17155"/>
                    <a:pt x="21082" y="15641"/>
                  </a:cubicBezTo>
                  <a:cubicBezTo>
                    <a:pt x="21149" y="14107"/>
                    <a:pt x="19982" y="12773"/>
                    <a:pt x="18447" y="12606"/>
                  </a:cubicBezTo>
                  <a:lnTo>
                    <a:pt x="18414" y="12606"/>
                  </a:lnTo>
                  <a:lnTo>
                    <a:pt x="11642" y="12105"/>
                  </a:lnTo>
                  <a:cubicBezTo>
                    <a:pt x="9741" y="11939"/>
                    <a:pt x="7840" y="11772"/>
                    <a:pt x="5972" y="11572"/>
                  </a:cubicBezTo>
                  <a:cubicBezTo>
                    <a:pt x="5738" y="11138"/>
                    <a:pt x="5505" y="10704"/>
                    <a:pt x="5338" y="10271"/>
                  </a:cubicBezTo>
                  <a:cubicBezTo>
                    <a:pt x="4938" y="9337"/>
                    <a:pt x="4637" y="8403"/>
                    <a:pt x="4371" y="7469"/>
                  </a:cubicBezTo>
                  <a:cubicBezTo>
                    <a:pt x="4137" y="6501"/>
                    <a:pt x="3904" y="5467"/>
                    <a:pt x="3737" y="4433"/>
                  </a:cubicBezTo>
                  <a:cubicBezTo>
                    <a:pt x="3537" y="3399"/>
                    <a:pt x="3370" y="2365"/>
                    <a:pt x="3270" y="1331"/>
                  </a:cubicBezTo>
                  <a:lnTo>
                    <a:pt x="3270" y="1264"/>
                  </a:lnTo>
                  <a:cubicBezTo>
                    <a:pt x="3150" y="426"/>
                    <a:pt x="2477" y="0"/>
                    <a:pt x="1810"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6" name="Google Shape;238;p26"/>
            <p:cNvSpPr/>
            <p:nvPr/>
          </p:nvSpPr>
          <p:spPr>
            <a:xfrm>
              <a:off x="2359080" y="1843920"/>
              <a:ext cx="355680" cy="207360"/>
            </a:xfrm>
            <a:custGeom>
              <a:avLst/>
              <a:gdLst>
                <a:gd name="textAreaLeft" fmla="*/ 0 w 355680"/>
                <a:gd name="textAreaRight" fmla="*/ 356040 w 355680"/>
                <a:gd name="textAreaTop" fmla="*/ 0 h 207360"/>
                <a:gd name="textAreaBottom" fmla="*/ 207720 h 207360"/>
              </a:gdLst>
              <a:ahLst/>
              <a:cxnLst/>
              <a:rect l="textAreaLeft" t="textAreaTop" r="textAreaRight" b="textAreaBottom"/>
              <a:pathLst>
                <a:path w="16179" h="9439">
                  <a:moveTo>
                    <a:pt x="734" y="1"/>
                  </a:moveTo>
                  <a:cubicBezTo>
                    <a:pt x="1" y="2936"/>
                    <a:pt x="67" y="6038"/>
                    <a:pt x="901" y="8974"/>
                  </a:cubicBezTo>
                  <a:cubicBezTo>
                    <a:pt x="901" y="8974"/>
                    <a:pt x="1811" y="9438"/>
                    <a:pt x="4214" y="9438"/>
                  </a:cubicBezTo>
                  <a:cubicBezTo>
                    <a:pt x="5031" y="9438"/>
                    <a:pt x="6021" y="9385"/>
                    <a:pt x="7206" y="9241"/>
                  </a:cubicBezTo>
                  <a:cubicBezTo>
                    <a:pt x="12443" y="8574"/>
                    <a:pt x="16179" y="2236"/>
                    <a:pt x="11809" y="1335"/>
                  </a:cubicBezTo>
                  <a:cubicBezTo>
                    <a:pt x="8140" y="635"/>
                    <a:pt x="4437" y="201"/>
                    <a:pt x="73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7" name="Google Shape;239;p26"/>
            <p:cNvSpPr/>
            <p:nvPr/>
          </p:nvSpPr>
          <p:spPr>
            <a:xfrm>
              <a:off x="2388960" y="1872720"/>
              <a:ext cx="578160" cy="736200"/>
            </a:xfrm>
            <a:custGeom>
              <a:avLst/>
              <a:gdLst>
                <a:gd name="textAreaLeft" fmla="*/ 0 w 578160"/>
                <a:gd name="textAreaRight" fmla="*/ 578520 w 578160"/>
                <a:gd name="textAreaTop" fmla="*/ 0 h 736200"/>
                <a:gd name="textAreaBottom" fmla="*/ 736560 h 736200"/>
              </a:gdLst>
              <a:ahLst/>
              <a:cxnLst/>
              <a:rect l="textAreaLeft" t="textAreaTop" r="textAreaRight" b="textAreaBottom"/>
              <a:pathLst>
                <a:path w="26286" h="33460">
                  <a:moveTo>
                    <a:pt x="10476" y="0"/>
                  </a:moveTo>
                  <a:cubicBezTo>
                    <a:pt x="6202" y="0"/>
                    <a:pt x="2890" y="2135"/>
                    <a:pt x="2068" y="6340"/>
                  </a:cubicBezTo>
                  <a:cubicBezTo>
                    <a:pt x="434" y="14912"/>
                    <a:pt x="0" y="23652"/>
                    <a:pt x="734" y="32358"/>
                  </a:cubicBezTo>
                  <a:cubicBezTo>
                    <a:pt x="750" y="33108"/>
                    <a:pt x="5442" y="33460"/>
                    <a:pt x="10427" y="33460"/>
                  </a:cubicBezTo>
                  <a:cubicBezTo>
                    <a:pt x="15643" y="33460"/>
                    <a:pt x="21180" y="33075"/>
                    <a:pt x="22016" y="32358"/>
                  </a:cubicBezTo>
                  <a:cubicBezTo>
                    <a:pt x="22716" y="26821"/>
                    <a:pt x="21916" y="20917"/>
                    <a:pt x="25552" y="8541"/>
                  </a:cubicBezTo>
                  <a:cubicBezTo>
                    <a:pt x="26286" y="6006"/>
                    <a:pt x="25151" y="2203"/>
                    <a:pt x="22616" y="1570"/>
                  </a:cubicBezTo>
                  <a:cubicBezTo>
                    <a:pt x="18680" y="669"/>
                    <a:pt x="14677" y="135"/>
                    <a:pt x="10674" y="2"/>
                  </a:cubicBezTo>
                  <a:cubicBezTo>
                    <a:pt x="10608" y="1"/>
                    <a:pt x="10542" y="0"/>
                    <a:pt x="10476"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48" name="Google Shape;240;p26"/>
            <p:cNvSpPr/>
            <p:nvPr/>
          </p:nvSpPr>
          <p:spPr>
            <a:xfrm>
              <a:off x="2611440" y="1985760"/>
              <a:ext cx="18000" cy="28440"/>
            </a:xfrm>
            <a:custGeom>
              <a:avLst/>
              <a:gdLst>
                <a:gd name="textAreaLeft" fmla="*/ 0 w 18000"/>
                <a:gd name="textAreaRight" fmla="*/ 18360 w 18000"/>
                <a:gd name="textAreaTop" fmla="*/ 0 h 28440"/>
                <a:gd name="textAreaBottom" fmla="*/ 28800 h 28440"/>
              </a:gdLst>
              <a:ahLst/>
              <a:cxnLst/>
              <a:rect l="textAreaLeft" t="textAreaTop" r="textAreaRight" b="textAreaBottom"/>
              <a:pathLst>
                <a:path w="835" h="1308">
                  <a:moveTo>
                    <a:pt x="529" y="1"/>
                  </a:moveTo>
                  <a:cubicBezTo>
                    <a:pt x="342" y="1"/>
                    <a:pt x="161" y="227"/>
                    <a:pt x="67" y="571"/>
                  </a:cubicBezTo>
                  <a:cubicBezTo>
                    <a:pt x="0" y="938"/>
                    <a:pt x="67" y="1271"/>
                    <a:pt x="267" y="1305"/>
                  </a:cubicBezTo>
                  <a:cubicBezTo>
                    <a:pt x="280" y="1307"/>
                    <a:pt x="293" y="1308"/>
                    <a:pt x="305" y="1308"/>
                  </a:cubicBezTo>
                  <a:cubicBezTo>
                    <a:pt x="492" y="1308"/>
                    <a:pt x="674" y="1081"/>
                    <a:pt x="768" y="738"/>
                  </a:cubicBezTo>
                  <a:cubicBezTo>
                    <a:pt x="834" y="404"/>
                    <a:pt x="768" y="37"/>
                    <a:pt x="567" y="4"/>
                  </a:cubicBezTo>
                  <a:cubicBezTo>
                    <a:pt x="555" y="2"/>
                    <a:pt x="542" y="1"/>
                    <a:pt x="529"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49" name="Google Shape;241;p26"/>
            <p:cNvSpPr/>
            <p:nvPr/>
          </p:nvSpPr>
          <p:spPr>
            <a:xfrm>
              <a:off x="2842200" y="1663560"/>
              <a:ext cx="531360" cy="379800"/>
            </a:xfrm>
            <a:custGeom>
              <a:avLst/>
              <a:gdLst>
                <a:gd name="textAreaLeft" fmla="*/ 0 w 531360"/>
                <a:gd name="textAreaRight" fmla="*/ 531720 w 531360"/>
                <a:gd name="textAreaTop" fmla="*/ 0 h 379800"/>
                <a:gd name="textAreaBottom" fmla="*/ 380160 h 379800"/>
              </a:gdLst>
              <a:ahLst/>
              <a:cxnLst/>
              <a:rect l="textAreaLeft" t="textAreaTop" r="textAreaRight" b="textAreaBottom"/>
              <a:pathLst>
                <a:path w="24152" h="17265">
                  <a:moveTo>
                    <a:pt x="22555" y="0"/>
                  </a:moveTo>
                  <a:cubicBezTo>
                    <a:pt x="21938" y="0"/>
                    <a:pt x="21326" y="352"/>
                    <a:pt x="21116" y="1105"/>
                  </a:cubicBezTo>
                  <a:lnTo>
                    <a:pt x="21082" y="1205"/>
                  </a:lnTo>
                  <a:cubicBezTo>
                    <a:pt x="20815" y="2239"/>
                    <a:pt x="20482" y="3340"/>
                    <a:pt x="20115" y="4374"/>
                  </a:cubicBezTo>
                  <a:cubicBezTo>
                    <a:pt x="19781" y="5441"/>
                    <a:pt x="19414" y="6475"/>
                    <a:pt x="18981" y="7443"/>
                  </a:cubicBezTo>
                  <a:cubicBezTo>
                    <a:pt x="18580" y="8410"/>
                    <a:pt x="18080" y="9344"/>
                    <a:pt x="17580" y="10245"/>
                  </a:cubicBezTo>
                  <a:cubicBezTo>
                    <a:pt x="17313" y="10678"/>
                    <a:pt x="17013" y="11112"/>
                    <a:pt x="16712" y="11512"/>
                  </a:cubicBezTo>
                  <a:cubicBezTo>
                    <a:pt x="14711" y="11445"/>
                    <a:pt x="12676" y="11345"/>
                    <a:pt x="10675" y="11212"/>
                  </a:cubicBezTo>
                  <a:lnTo>
                    <a:pt x="3503" y="10712"/>
                  </a:lnTo>
                  <a:lnTo>
                    <a:pt x="3470" y="10712"/>
                  </a:lnTo>
                  <a:cubicBezTo>
                    <a:pt x="3368" y="10701"/>
                    <a:pt x="3268" y="10697"/>
                    <a:pt x="3168" y="10697"/>
                  </a:cubicBezTo>
                  <a:cubicBezTo>
                    <a:pt x="1624" y="10697"/>
                    <a:pt x="291" y="11882"/>
                    <a:pt x="134" y="13480"/>
                  </a:cubicBezTo>
                  <a:cubicBezTo>
                    <a:pt x="1" y="15148"/>
                    <a:pt x="1235" y="16649"/>
                    <a:pt x="2903" y="16783"/>
                  </a:cubicBezTo>
                  <a:cubicBezTo>
                    <a:pt x="4204" y="16949"/>
                    <a:pt x="5404" y="17049"/>
                    <a:pt x="6672" y="17116"/>
                  </a:cubicBezTo>
                  <a:cubicBezTo>
                    <a:pt x="7940" y="17216"/>
                    <a:pt x="9174" y="17250"/>
                    <a:pt x="10441" y="17250"/>
                  </a:cubicBezTo>
                  <a:cubicBezTo>
                    <a:pt x="10853" y="17261"/>
                    <a:pt x="11268" y="17264"/>
                    <a:pt x="11684" y="17264"/>
                  </a:cubicBezTo>
                  <a:cubicBezTo>
                    <a:pt x="12517" y="17264"/>
                    <a:pt x="13355" y="17250"/>
                    <a:pt x="14177" y="17250"/>
                  </a:cubicBezTo>
                  <a:cubicBezTo>
                    <a:pt x="15445" y="17250"/>
                    <a:pt x="16712" y="17150"/>
                    <a:pt x="17980" y="17083"/>
                  </a:cubicBezTo>
                  <a:lnTo>
                    <a:pt x="18214" y="17083"/>
                  </a:lnTo>
                  <a:cubicBezTo>
                    <a:pt x="18881" y="17049"/>
                    <a:pt x="19514" y="16716"/>
                    <a:pt x="19948" y="16182"/>
                  </a:cubicBezTo>
                  <a:cubicBezTo>
                    <a:pt x="20849" y="15081"/>
                    <a:pt x="21583" y="13881"/>
                    <a:pt x="22116" y="12580"/>
                  </a:cubicBezTo>
                  <a:cubicBezTo>
                    <a:pt x="22617" y="11412"/>
                    <a:pt x="23017" y="10178"/>
                    <a:pt x="23317" y="8910"/>
                  </a:cubicBezTo>
                  <a:cubicBezTo>
                    <a:pt x="23617" y="7676"/>
                    <a:pt x="23851" y="6442"/>
                    <a:pt x="23984" y="5208"/>
                  </a:cubicBezTo>
                  <a:cubicBezTo>
                    <a:pt x="24118" y="3940"/>
                    <a:pt x="24151" y="2706"/>
                    <a:pt x="24118" y="1472"/>
                  </a:cubicBezTo>
                  <a:cubicBezTo>
                    <a:pt x="24063" y="520"/>
                    <a:pt x="23305" y="0"/>
                    <a:pt x="2255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0" name="Google Shape;242;p26"/>
            <p:cNvSpPr/>
            <p:nvPr/>
          </p:nvSpPr>
          <p:spPr>
            <a:xfrm>
              <a:off x="2714400" y="1891440"/>
              <a:ext cx="371160" cy="217800"/>
            </a:xfrm>
            <a:custGeom>
              <a:avLst/>
              <a:gdLst>
                <a:gd name="textAreaLeft" fmla="*/ 0 w 371160"/>
                <a:gd name="textAreaRight" fmla="*/ 371520 w 371160"/>
                <a:gd name="textAreaTop" fmla="*/ 0 h 217800"/>
                <a:gd name="textAreaBottom" fmla="*/ 218160 h 217800"/>
              </a:gdLst>
              <a:ahLst/>
              <a:cxnLst/>
              <a:rect l="textAreaLeft" t="textAreaTop" r="textAreaRight" b="textAreaBottom"/>
              <a:pathLst>
                <a:path w="16880" h="9904">
                  <a:moveTo>
                    <a:pt x="8535" y="1"/>
                  </a:moveTo>
                  <a:cubicBezTo>
                    <a:pt x="7281" y="1"/>
                    <a:pt x="6026" y="27"/>
                    <a:pt x="4770" y="80"/>
                  </a:cubicBezTo>
                  <a:cubicBezTo>
                    <a:pt x="0" y="380"/>
                    <a:pt x="3003" y="7585"/>
                    <a:pt x="8340" y="9053"/>
                  </a:cubicBezTo>
                  <a:cubicBezTo>
                    <a:pt x="10820" y="9737"/>
                    <a:pt x="12511" y="9904"/>
                    <a:pt x="13570" y="9904"/>
                  </a:cubicBezTo>
                  <a:cubicBezTo>
                    <a:pt x="14576" y="9904"/>
                    <a:pt x="15011" y="9753"/>
                    <a:pt x="15011" y="9753"/>
                  </a:cubicBezTo>
                  <a:cubicBezTo>
                    <a:pt x="16345" y="6785"/>
                    <a:pt x="16879" y="3549"/>
                    <a:pt x="16546" y="347"/>
                  </a:cubicBezTo>
                  <a:cubicBezTo>
                    <a:pt x="13887" y="119"/>
                    <a:pt x="11213" y="1"/>
                    <a:pt x="85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1" name="Google Shape;243;p26"/>
            <p:cNvSpPr/>
            <p:nvPr/>
          </p:nvSpPr>
          <p:spPr>
            <a:xfrm>
              <a:off x="3285360" y="1614960"/>
              <a:ext cx="142920" cy="120960"/>
            </a:xfrm>
            <a:custGeom>
              <a:avLst/>
              <a:gdLst>
                <a:gd name="textAreaLeft" fmla="*/ 0 w 142920"/>
                <a:gd name="textAreaRight" fmla="*/ 143280 w 142920"/>
                <a:gd name="textAreaTop" fmla="*/ 0 h 120960"/>
                <a:gd name="textAreaBottom" fmla="*/ 121320 h 120960"/>
              </a:gdLst>
              <a:ahLst/>
              <a:cxnLst/>
              <a:rect l="textAreaLeft" t="textAreaTop" r="textAreaRight" b="textAreaBottom"/>
              <a:pathLst>
                <a:path w="6505" h="5505">
                  <a:moveTo>
                    <a:pt x="2702" y="0"/>
                  </a:moveTo>
                  <a:cubicBezTo>
                    <a:pt x="2702" y="0"/>
                    <a:pt x="0" y="2569"/>
                    <a:pt x="1068" y="4237"/>
                  </a:cubicBezTo>
                  <a:lnTo>
                    <a:pt x="3236" y="5504"/>
                  </a:lnTo>
                  <a:lnTo>
                    <a:pt x="6505" y="3069"/>
                  </a:lnTo>
                  <a:lnTo>
                    <a:pt x="2702" y="0"/>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152" name="Google Shape;244;p26"/>
            <p:cNvSpPr/>
            <p:nvPr/>
          </p:nvSpPr>
          <p:spPr>
            <a:xfrm>
              <a:off x="3344040" y="1566720"/>
              <a:ext cx="119520" cy="115560"/>
            </a:xfrm>
            <a:custGeom>
              <a:avLst/>
              <a:gdLst>
                <a:gd name="textAreaLeft" fmla="*/ 0 w 119520"/>
                <a:gd name="textAreaRight" fmla="*/ 119880 w 119520"/>
                <a:gd name="textAreaTop" fmla="*/ 0 h 115560"/>
                <a:gd name="textAreaBottom" fmla="*/ 115920 h 115560"/>
              </a:gdLst>
              <a:ahLst/>
              <a:cxnLst/>
              <a:rect l="textAreaLeft" t="textAreaTop" r="textAreaRight" b="textAreaBottom"/>
              <a:pathLst>
                <a:path w="5439" h="5267">
                  <a:moveTo>
                    <a:pt x="2348" y="1"/>
                  </a:moveTo>
                  <a:cubicBezTo>
                    <a:pt x="1931" y="1"/>
                    <a:pt x="1525" y="200"/>
                    <a:pt x="1268" y="563"/>
                  </a:cubicBezTo>
                  <a:lnTo>
                    <a:pt x="1" y="2197"/>
                  </a:lnTo>
                  <a:lnTo>
                    <a:pt x="3804" y="5266"/>
                  </a:lnTo>
                  <a:lnTo>
                    <a:pt x="5071" y="2998"/>
                  </a:lnTo>
                  <a:cubicBezTo>
                    <a:pt x="5438" y="2297"/>
                    <a:pt x="5238" y="1430"/>
                    <a:pt x="4537" y="1030"/>
                  </a:cubicBezTo>
                  <a:lnTo>
                    <a:pt x="3036" y="196"/>
                  </a:lnTo>
                  <a:cubicBezTo>
                    <a:pt x="2820" y="64"/>
                    <a:pt x="2582" y="1"/>
                    <a:pt x="2348"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3" name="Google Shape;245;p26"/>
            <p:cNvSpPr/>
            <p:nvPr/>
          </p:nvSpPr>
          <p:spPr>
            <a:xfrm>
              <a:off x="2841480" y="1964520"/>
              <a:ext cx="614880" cy="327960"/>
            </a:xfrm>
            <a:custGeom>
              <a:avLst/>
              <a:gdLst>
                <a:gd name="textAreaLeft" fmla="*/ 0 w 614880"/>
                <a:gd name="textAreaRight" fmla="*/ 615240 w 614880"/>
                <a:gd name="textAreaTop" fmla="*/ 0 h 327960"/>
                <a:gd name="textAreaBottom" fmla="*/ 328320 h 327960"/>
              </a:gdLst>
              <a:ahLst/>
              <a:cxnLst/>
              <a:rect l="textAreaLeft" t="textAreaTop" r="textAreaRight" b="textAreaBottom"/>
              <a:pathLst>
                <a:path w="27951" h="14923">
                  <a:moveTo>
                    <a:pt x="4077" y="0"/>
                  </a:moveTo>
                  <a:cubicBezTo>
                    <a:pt x="1889" y="0"/>
                    <a:pt x="0" y="2741"/>
                    <a:pt x="1899" y="4870"/>
                  </a:cubicBezTo>
                  <a:cubicBezTo>
                    <a:pt x="2732" y="5770"/>
                    <a:pt x="3566" y="6571"/>
                    <a:pt x="4400" y="7405"/>
                  </a:cubicBezTo>
                  <a:cubicBezTo>
                    <a:pt x="5234" y="8239"/>
                    <a:pt x="6102" y="9039"/>
                    <a:pt x="7002" y="9840"/>
                  </a:cubicBezTo>
                  <a:cubicBezTo>
                    <a:pt x="7869" y="10607"/>
                    <a:pt x="8770" y="11374"/>
                    <a:pt x="9704" y="12141"/>
                  </a:cubicBezTo>
                  <a:cubicBezTo>
                    <a:pt x="10605" y="12875"/>
                    <a:pt x="11572" y="13609"/>
                    <a:pt x="12506" y="14343"/>
                  </a:cubicBezTo>
                  <a:lnTo>
                    <a:pt x="12706" y="14476"/>
                  </a:lnTo>
                  <a:cubicBezTo>
                    <a:pt x="13091" y="14759"/>
                    <a:pt x="13574" y="14922"/>
                    <a:pt x="14065" y="14922"/>
                  </a:cubicBezTo>
                  <a:cubicBezTo>
                    <a:pt x="14213" y="14922"/>
                    <a:pt x="14361" y="14908"/>
                    <a:pt x="14508" y="14877"/>
                  </a:cubicBezTo>
                  <a:cubicBezTo>
                    <a:pt x="15742" y="14643"/>
                    <a:pt x="16943" y="14310"/>
                    <a:pt x="18110" y="13909"/>
                  </a:cubicBezTo>
                  <a:cubicBezTo>
                    <a:pt x="19211" y="13476"/>
                    <a:pt x="20312" y="13009"/>
                    <a:pt x="21379" y="12475"/>
                  </a:cubicBezTo>
                  <a:cubicBezTo>
                    <a:pt x="22413" y="11941"/>
                    <a:pt x="23414" y="11374"/>
                    <a:pt x="24415" y="10774"/>
                  </a:cubicBezTo>
                  <a:cubicBezTo>
                    <a:pt x="25382" y="10140"/>
                    <a:pt x="26349" y="9506"/>
                    <a:pt x="27283" y="8806"/>
                  </a:cubicBezTo>
                  <a:cubicBezTo>
                    <a:pt x="27750" y="8405"/>
                    <a:pt x="27950" y="7738"/>
                    <a:pt x="27717" y="7138"/>
                  </a:cubicBezTo>
                  <a:cubicBezTo>
                    <a:pt x="27509" y="6566"/>
                    <a:pt x="26957" y="6217"/>
                    <a:pt x="26360" y="6217"/>
                  </a:cubicBezTo>
                  <a:cubicBezTo>
                    <a:pt x="26191" y="6217"/>
                    <a:pt x="26018" y="6245"/>
                    <a:pt x="25849" y="6304"/>
                  </a:cubicBezTo>
                  <a:lnTo>
                    <a:pt x="25816" y="6304"/>
                  </a:lnTo>
                  <a:cubicBezTo>
                    <a:pt x="24815" y="6671"/>
                    <a:pt x="23781" y="7071"/>
                    <a:pt x="22780" y="7438"/>
                  </a:cubicBezTo>
                  <a:cubicBezTo>
                    <a:pt x="21779" y="7772"/>
                    <a:pt x="20745" y="8139"/>
                    <a:pt x="19745" y="8439"/>
                  </a:cubicBezTo>
                  <a:cubicBezTo>
                    <a:pt x="18711" y="8772"/>
                    <a:pt x="17710" y="9039"/>
                    <a:pt x="16709" y="9273"/>
                  </a:cubicBezTo>
                  <a:cubicBezTo>
                    <a:pt x="16142" y="9406"/>
                    <a:pt x="15608" y="9506"/>
                    <a:pt x="15041" y="9606"/>
                  </a:cubicBezTo>
                  <a:cubicBezTo>
                    <a:pt x="13674" y="8305"/>
                    <a:pt x="12273" y="7004"/>
                    <a:pt x="10872" y="5637"/>
                  </a:cubicBezTo>
                  <a:lnTo>
                    <a:pt x="6068" y="867"/>
                  </a:lnTo>
                  <a:lnTo>
                    <a:pt x="6035" y="833"/>
                  </a:lnTo>
                  <a:cubicBezTo>
                    <a:pt x="5418" y="248"/>
                    <a:pt x="4734" y="0"/>
                    <a:pt x="4077"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4" name="Google Shape;246;p26"/>
            <p:cNvSpPr/>
            <p:nvPr/>
          </p:nvSpPr>
          <p:spPr>
            <a:xfrm>
              <a:off x="2794320" y="1904760"/>
              <a:ext cx="301680" cy="304560"/>
            </a:xfrm>
            <a:custGeom>
              <a:avLst/>
              <a:gdLst>
                <a:gd name="textAreaLeft" fmla="*/ 0 w 301680"/>
                <a:gd name="textAreaRight" fmla="*/ 302040 w 301680"/>
                <a:gd name="textAreaTop" fmla="*/ 0 h 304560"/>
                <a:gd name="textAreaBottom" fmla="*/ 304920 h 304560"/>
              </a:gdLst>
              <a:ahLst/>
              <a:cxnLst/>
              <a:rect l="textAreaLeft" t="textAreaTop" r="textAreaRight" b="textAreaBottom"/>
              <a:pathLst>
                <a:path w="13719" h="13848">
                  <a:moveTo>
                    <a:pt x="3892" y="0"/>
                  </a:moveTo>
                  <a:cubicBezTo>
                    <a:pt x="1280" y="0"/>
                    <a:pt x="1" y="5556"/>
                    <a:pt x="2510" y="9278"/>
                  </a:cubicBezTo>
                  <a:cubicBezTo>
                    <a:pt x="5112" y="13147"/>
                    <a:pt x="6847" y="13848"/>
                    <a:pt x="6847" y="13848"/>
                  </a:cubicBezTo>
                  <a:cubicBezTo>
                    <a:pt x="9582" y="12547"/>
                    <a:pt x="11950" y="10545"/>
                    <a:pt x="13718" y="8077"/>
                  </a:cubicBezTo>
                  <a:cubicBezTo>
                    <a:pt x="11116" y="5408"/>
                    <a:pt x="8348" y="2907"/>
                    <a:pt x="5446" y="605"/>
                  </a:cubicBezTo>
                  <a:cubicBezTo>
                    <a:pt x="4893" y="187"/>
                    <a:pt x="4370" y="0"/>
                    <a:pt x="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55" name="Google Shape;247;p26"/>
            <p:cNvSpPr/>
            <p:nvPr/>
          </p:nvSpPr>
          <p:spPr>
            <a:xfrm>
              <a:off x="3390480" y="2049480"/>
              <a:ext cx="127440" cy="109800"/>
            </a:xfrm>
            <a:custGeom>
              <a:avLst/>
              <a:gdLst>
                <a:gd name="textAreaLeft" fmla="*/ 0 w 127440"/>
                <a:gd name="textAreaRight" fmla="*/ 127800 w 127440"/>
                <a:gd name="textAreaTop" fmla="*/ 0 h 109800"/>
                <a:gd name="textAreaBottom" fmla="*/ 110160 h 109800"/>
              </a:gdLst>
              <a:ahLst/>
              <a:cxnLst/>
              <a:rect l="textAreaLeft" t="textAreaTop" r="textAreaRight" b="textAreaBottom"/>
              <a:pathLst>
                <a:path w="5805" h="5005">
                  <a:moveTo>
                    <a:pt x="3103" y="1"/>
                  </a:moveTo>
                  <a:cubicBezTo>
                    <a:pt x="3103" y="1"/>
                    <a:pt x="0" y="1669"/>
                    <a:pt x="601" y="3503"/>
                  </a:cubicBezTo>
                  <a:lnTo>
                    <a:pt x="2169" y="5004"/>
                  </a:lnTo>
                  <a:lnTo>
                    <a:pt x="5804" y="3770"/>
                  </a:lnTo>
                  <a:lnTo>
                    <a:pt x="3103" y="1"/>
                  </a:ln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156" name="Google Shape;248;p26"/>
            <p:cNvSpPr/>
            <p:nvPr/>
          </p:nvSpPr>
          <p:spPr>
            <a:xfrm>
              <a:off x="3456720" y="2018520"/>
              <a:ext cx="108360" cy="113040"/>
            </a:xfrm>
            <a:custGeom>
              <a:avLst/>
              <a:gdLst>
                <a:gd name="textAreaLeft" fmla="*/ 0 w 108360"/>
                <a:gd name="textAreaRight" fmla="*/ 108720 w 108360"/>
                <a:gd name="textAreaTop" fmla="*/ 0 h 113040"/>
                <a:gd name="textAreaBottom" fmla="*/ 113400 h 113040"/>
              </a:gdLst>
              <a:ahLst/>
              <a:cxnLst/>
              <a:rect l="textAreaLeft" t="textAreaTop" r="textAreaRight" b="textAreaBottom"/>
              <a:pathLst>
                <a:path w="4938" h="5148">
                  <a:moveTo>
                    <a:pt x="2341" y="1"/>
                  </a:moveTo>
                  <a:cubicBezTo>
                    <a:pt x="2063" y="1"/>
                    <a:pt x="1781" y="93"/>
                    <a:pt x="1535" y="278"/>
                  </a:cubicBezTo>
                  <a:lnTo>
                    <a:pt x="0" y="1479"/>
                  </a:lnTo>
                  <a:lnTo>
                    <a:pt x="2769" y="5148"/>
                  </a:lnTo>
                  <a:lnTo>
                    <a:pt x="4404" y="3447"/>
                  </a:lnTo>
                  <a:cubicBezTo>
                    <a:pt x="4937" y="2913"/>
                    <a:pt x="4937" y="2046"/>
                    <a:pt x="4404" y="1512"/>
                  </a:cubicBezTo>
                  <a:lnTo>
                    <a:pt x="3236" y="378"/>
                  </a:lnTo>
                  <a:cubicBezTo>
                    <a:pt x="2985" y="126"/>
                    <a:pt x="2666" y="1"/>
                    <a:pt x="234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520" bIns="56520" anchor="ctr">
              <a:noAutofit/>
            </a:bodyPr>
            <a:lstStyle/>
            <a:p>
              <a:endParaRPr lang="en-US" sz="1400" b="0" u="none" strike="noStrike">
                <a:solidFill>
                  <a:srgbClr val="000000"/>
                </a:solidFill>
                <a:effectLst/>
                <a:uFillTx/>
                <a:latin typeface="Arial"/>
              </a:endParaRPr>
            </a:p>
          </p:txBody>
        </p:sp>
        <p:sp>
          <p:nvSpPr>
            <p:cNvPr id="157" name="Google Shape;249;p26"/>
            <p:cNvSpPr/>
            <p:nvPr/>
          </p:nvSpPr>
          <p:spPr>
            <a:xfrm>
              <a:off x="2643120" y="1882800"/>
              <a:ext cx="184680" cy="124560"/>
            </a:xfrm>
            <a:custGeom>
              <a:avLst/>
              <a:gdLst>
                <a:gd name="textAreaLeft" fmla="*/ 0 w 184680"/>
                <a:gd name="textAreaRight" fmla="*/ 185040 w 184680"/>
                <a:gd name="textAreaTop" fmla="*/ 0 h 124560"/>
                <a:gd name="textAreaBottom" fmla="*/ 124920 h 124560"/>
              </a:gdLst>
              <a:ahLst/>
              <a:cxnLst/>
              <a:rect l="textAreaLeft" t="textAreaTop" r="textAreaRight" b="textAreaBottom"/>
              <a:pathLst>
                <a:path w="8407" h="5677">
                  <a:moveTo>
                    <a:pt x="7411" y="0"/>
                  </a:moveTo>
                  <a:cubicBezTo>
                    <a:pt x="7364" y="0"/>
                    <a:pt x="7339" y="6"/>
                    <a:pt x="7339" y="6"/>
                  </a:cubicBezTo>
                  <a:cubicBezTo>
                    <a:pt x="7339" y="6"/>
                    <a:pt x="4671" y="2307"/>
                    <a:pt x="1" y="3175"/>
                  </a:cubicBezTo>
                  <a:cubicBezTo>
                    <a:pt x="601" y="3875"/>
                    <a:pt x="901" y="4776"/>
                    <a:pt x="901" y="5676"/>
                  </a:cubicBezTo>
                  <a:cubicBezTo>
                    <a:pt x="4804" y="5009"/>
                    <a:pt x="8006" y="3108"/>
                    <a:pt x="8407" y="539"/>
                  </a:cubicBezTo>
                  <a:cubicBezTo>
                    <a:pt x="7925" y="58"/>
                    <a:pt x="7559" y="0"/>
                    <a:pt x="741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58" name="Google Shape;250;p26"/>
            <p:cNvSpPr/>
            <p:nvPr/>
          </p:nvSpPr>
          <p:spPr>
            <a:xfrm>
              <a:off x="2550600" y="1869480"/>
              <a:ext cx="104040" cy="115920"/>
            </a:xfrm>
            <a:custGeom>
              <a:avLst/>
              <a:gdLst>
                <a:gd name="textAreaLeft" fmla="*/ 0 w 104040"/>
                <a:gd name="textAreaRight" fmla="*/ 104400 w 104040"/>
                <a:gd name="textAreaTop" fmla="*/ 0 h 115920"/>
                <a:gd name="textAreaBottom" fmla="*/ 116280 h 115920"/>
              </a:gdLst>
              <a:ahLst/>
              <a:cxnLst/>
              <a:rect l="textAreaLeft" t="textAreaTop" r="textAreaRight" b="textAreaBottom"/>
              <a:pathLst>
                <a:path w="4738" h="5286">
                  <a:moveTo>
                    <a:pt x="4204" y="1"/>
                  </a:moveTo>
                  <a:cubicBezTo>
                    <a:pt x="3848" y="1"/>
                    <a:pt x="3492" y="60"/>
                    <a:pt x="3136" y="149"/>
                  </a:cubicBezTo>
                  <a:cubicBezTo>
                    <a:pt x="1935" y="749"/>
                    <a:pt x="1" y="3851"/>
                    <a:pt x="1502" y="5286"/>
                  </a:cubicBezTo>
                  <a:cubicBezTo>
                    <a:pt x="2202" y="4485"/>
                    <a:pt x="3170" y="3985"/>
                    <a:pt x="4204" y="3785"/>
                  </a:cubicBezTo>
                  <a:cubicBezTo>
                    <a:pt x="3103" y="916"/>
                    <a:pt x="4737" y="49"/>
                    <a:pt x="4737" y="49"/>
                  </a:cubicBezTo>
                  <a:cubicBezTo>
                    <a:pt x="4560" y="15"/>
                    <a:pt x="4382" y="1"/>
                    <a:pt x="4204"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57960" bIns="57960" anchor="ctr">
              <a:noAutofit/>
            </a:bodyPr>
            <a:lstStyle/>
            <a:p>
              <a:endParaRPr lang="en-US" sz="1400" b="0" u="none" strike="noStrike">
                <a:solidFill>
                  <a:srgbClr val="000000"/>
                </a:solidFill>
                <a:effectLst/>
                <a:uFillTx/>
                <a:latin typeface="Arial"/>
              </a:endParaRPr>
            </a:p>
          </p:txBody>
        </p:sp>
        <p:sp>
          <p:nvSpPr>
            <p:cNvPr id="159" name="Google Shape;251;p26"/>
            <p:cNvSpPr/>
            <p:nvPr/>
          </p:nvSpPr>
          <p:spPr>
            <a:xfrm>
              <a:off x="2599920" y="1684800"/>
              <a:ext cx="219240" cy="271440"/>
            </a:xfrm>
            <a:custGeom>
              <a:avLst/>
              <a:gdLst>
                <a:gd name="textAreaLeft" fmla="*/ 0 w 219240"/>
                <a:gd name="textAreaRight" fmla="*/ 219600 w 219240"/>
                <a:gd name="textAreaTop" fmla="*/ 0 h 271440"/>
                <a:gd name="textAreaBottom" fmla="*/ 271800 h 271440"/>
              </a:gdLst>
              <a:ahLst/>
              <a:cxnLst/>
              <a:rect l="textAreaLeft" t="textAreaTop" r="textAreaRight" b="textAreaBottom"/>
              <a:pathLst>
                <a:path w="9975" h="12346">
                  <a:moveTo>
                    <a:pt x="9974" y="0"/>
                  </a:moveTo>
                  <a:lnTo>
                    <a:pt x="4204" y="3870"/>
                  </a:lnTo>
                  <a:cubicBezTo>
                    <a:pt x="4471" y="5905"/>
                    <a:pt x="4337" y="8039"/>
                    <a:pt x="1835" y="8640"/>
                  </a:cubicBezTo>
                  <a:cubicBezTo>
                    <a:pt x="1235" y="8773"/>
                    <a:pt x="735" y="9174"/>
                    <a:pt x="468" y="9741"/>
                  </a:cubicBezTo>
                  <a:cubicBezTo>
                    <a:pt x="1" y="10841"/>
                    <a:pt x="134" y="12109"/>
                    <a:pt x="2603" y="12309"/>
                  </a:cubicBezTo>
                  <a:cubicBezTo>
                    <a:pt x="2869" y="12333"/>
                    <a:pt x="3136" y="12345"/>
                    <a:pt x="3402" y="12345"/>
                  </a:cubicBezTo>
                  <a:cubicBezTo>
                    <a:pt x="5331" y="12345"/>
                    <a:pt x="7220" y="11714"/>
                    <a:pt x="8774" y="10541"/>
                  </a:cubicBezTo>
                  <a:cubicBezTo>
                    <a:pt x="9274" y="10174"/>
                    <a:pt x="9474" y="9474"/>
                    <a:pt x="9241" y="8907"/>
                  </a:cubicBezTo>
                  <a:cubicBezTo>
                    <a:pt x="8273" y="6505"/>
                    <a:pt x="9241" y="2369"/>
                    <a:pt x="9974"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0" name="Google Shape;252;p26"/>
            <p:cNvSpPr/>
            <p:nvPr/>
          </p:nvSpPr>
          <p:spPr>
            <a:xfrm>
              <a:off x="2692080" y="1720080"/>
              <a:ext cx="75960" cy="84240"/>
            </a:xfrm>
            <a:custGeom>
              <a:avLst/>
              <a:gdLst>
                <a:gd name="textAreaLeft" fmla="*/ 0 w 75960"/>
                <a:gd name="textAreaRight" fmla="*/ 76320 w 75960"/>
                <a:gd name="textAreaTop" fmla="*/ 0 h 84240"/>
                <a:gd name="textAreaBottom" fmla="*/ 84600 h 84240"/>
              </a:gdLst>
              <a:ahLst/>
              <a:cxnLst/>
              <a:rect l="textAreaLeft" t="textAreaTop" r="textAreaRight" b="textAreaBottom"/>
              <a:pathLst>
                <a:path w="3470" h="3837">
                  <a:moveTo>
                    <a:pt x="3403" y="0"/>
                  </a:moveTo>
                  <a:lnTo>
                    <a:pt x="1" y="2269"/>
                  </a:lnTo>
                  <a:cubicBezTo>
                    <a:pt x="67" y="2802"/>
                    <a:pt x="101" y="3303"/>
                    <a:pt x="101" y="3837"/>
                  </a:cubicBezTo>
                  <a:cubicBezTo>
                    <a:pt x="1268" y="3803"/>
                    <a:pt x="3036" y="2702"/>
                    <a:pt x="3303" y="1468"/>
                  </a:cubicBezTo>
                  <a:cubicBezTo>
                    <a:pt x="3436" y="1001"/>
                    <a:pt x="3470" y="501"/>
                    <a:pt x="3403" y="0"/>
                  </a:cubicBezTo>
                  <a:close/>
                </a:path>
              </a:pathLst>
            </a:custGeom>
            <a:solidFill>
              <a:srgbClr val="9E5149"/>
            </a:solidFill>
            <a:ln w="0">
              <a:noFill/>
            </a:ln>
          </p:spPr>
          <p:style>
            <a:lnRef idx="0">
              <a:scrgbClr r="0" g="0" b="0"/>
            </a:lnRef>
            <a:fillRef idx="0">
              <a:scrgbClr r="0" g="0" b="0"/>
            </a:fillRef>
            <a:effectRef idx="0">
              <a:scrgbClr r="0" g="0" b="0"/>
            </a:effectRef>
            <a:fontRef idx="minor"/>
          </p:style>
          <p:txBody>
            <a:bodyPr tIns="42120" bIns="42120" anchor="ctr">
              <a:noAutofit/>
            </a:bodyPr>
            <a:lstStyle/>
            <a:p>
              <a:endParaRPr lang="en-US" sz="1400" b="0" u="none" strike="noStrike">
                <a:solidFill>
                  <a:srgbClr val="000000"/>
                </a:solidFill>
                <a:effectLst/>
                <a:uFillTx/>
                <a:latin typeface="Arial"/>
              </a:endParaRPr>
            </a:p>
          </p:txBody>
        </p:sp>
        <p:sp>
          <p:nvSpPr>
            <p:cNvPr id="161" name="Google Shape;253;p26"/>
            <p:cNvSpPr/>
            <p:nvPr/>
          </p:nvSpPr>
          <p:spPr>
            <a:xfrm>
              <a:off x="2611800" y="1459080"/>
              <a:ext cx="281160" cy="323280"/>
            </a:xfrm>
            <a:custGeom>
              <a:avLst/>
              <a:gdLst>
                <a:gd name="textAreaLeft" fmla="*/ 0 w 281160"/>
                <a:gd name="textAreaRight" fmla="*/ 281520 w 281160"/>
                <a:gd name="textAreaTop" fmla="*/ 0 h 323280"/>
                <a:gd name="textAreaBottom" fmla="*/ 323640 h 323280"/>
              </a:gdLst>
              <a:ahLst/>
              <a:cxnLst/>
              <a:rect l="textAreaLeft" t="textAreaTop" r="textAreaRight" b="textAreaBottom"/>
              <a:pathLst>
                <a:path w="12794" h="14711">
                  <a:moveTo>
                    <a:pt x="6881" y="1"/>
                  </a:moveTo>
                  <a:cubicBezTo>
                    <a:pt x="6600" y="1"/>
                    <a:pt x="6313" y="24"/>
                    <a:pt x="6022" y="72"/>
                  </a:cubicBezTo>
                  <a:cubicBezTo>
                    <a:pt x="2086" y="673"/>
                    <a:pt x="151" y="5977"/>
                    <a:pt x="51" y="9479"/>
                  </a:cubicBezTo>
                  <a:cubicBezTo>
                    <a:pt x="1" y="12410"/>
                    <a:pt x="2324" y="14710"/>
                    <a:pt x="4976" y="14710"/>
                  </a:cubicBezTo>
                  <a:cubicBezTo>
                    <a:pt x="5825" y="14710"/>
                    <a:pt x="6707" y="14475"/>
                    <a:pt x="7556" y="13949"/>
                  </a:cubicBezTo>
                  <a:cubicBezTo>
                    <a:pt x="9891" y="12515"/>
                    <a:pt x="10425" y="10346"/>
                    <a:pt x="11593" y="6744"/>
                  </a:cubicBezTo>
                  <a:cubicBezTo>
                    <a:pt x="12794" y="3386"/>
                    <a:pt x="10269" y="1"/>
                    <a:pt x="6881"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2" name="Google Shape;254;p26"/>
            <p:cNvSpPr/>
            <p:nvPr/>
          </p:nvSpPr>
          <p:spPr>
            <a:xfrm>
              <a:off x="2602080" y="1498320"/>
              <a:ext cx="100080" cy="124200"/>
            </a:xfrm>
            <a:custGeom>
              <a:avLst/>
              <a:gdLst>
                <a:gd name="textAreaLeft" fmla="*/ 0 w 100080"/>
                <a:gd name="textAreaRight" fmla="*/ 100440 w 100080"/>
                <a:gd name="textAreaTop" fmla="*/ 0 h 124200"/>
                <a:gd name="textAreaBottom" fmla="*/ 124560 h 124200"/>
              </a:gdLst>
              <a:ahLst/>
              <a:cxnLst/>
              <a:rect l="textAreaLeft" t="textAreaTop" r="textAreaRight" b="textAreaBottom"/>
              <a:pathLst>
                <a:path w="4571" h="5662">
                  <a:moveTo>
                    <a:pt x="2836" y="224"/>
                  </a:moveTo>
                  <a:cubicBezTo>
                    <a:pt x="2970" y="224"/>
                    <a:pt x="3136" y="224"/>
                    <a:pt x="3270" y="291"/>
                  </a:cubicBezTo>
                  <a:cubicBezTo>
                    <a:pt x="3737" y="491"/>
                    <a:pt x="4104" y="925"/>
                    <a:pt x="4204" y="1458"/>
                  </a:cubicBezTo>
                  <a:cubicBezTo>
                    <a:pt x="4371" y="2125"/>
                    <a:pt x="4304" y="2793"/>
                    <a:pt x="4070" y="3460"/>
                  </a:cubicBezTo>
                  <a:cubicBezTo>
                    <a:pt x="3642" y="4658"/>
                    <a:pt x="2726" y="5466"/>
                    <a:pt x="1865" y="5466"/>
                  </a:cubicBezTo>
                  <a:cubicBezTo>
                    <a:pt x="1719" y="5466"/>
                    <a:pt x="1575" y="5443"/>
                    <a:pt x="1435" y="5394"/>
                  </a:cubicBezTo>
                  <a:cubicBezTo>
                    <a:pt x="968" y="5194"/>
                    <a:pt x="601" y="4761"/>
                    <a:pt x="501" y="4227"/>
                  </a:cubicBezTo>
                  <a:cubicBezTo>
                    <a:pt x="201" y="2859"/>
                    <a:pt x="701" y="1458"/>
                    <a:pt x="1802" y="591"/>
                  </a:cubicBezTo>
                  <a:cubicBezTo>
                    <a:pt x="2102" y="358"/>
                    <a:pt x="2436" y="224"/>
                    <a:pt x="2836" y="224"/>
                  </a:cubicBezTo>
                  <a:close/>
                  <a:moveTo>
                    <a:pt x="2769" y="0"/>
                  </a:moveTo>
                  <a:cubicBezTo>
                    <a:pt x="2384" y="0"/>
                    <a:pt x="1993" y="134"/>
                    <a:pt x="1669" y="424"/>
                  </a:cubicBezTo>
                  <a:cubicBezTo>
                    <a:pt x="534" y="1358"/>
                    <a:pt x="1" y="2826"/>
                    <a:pt x="301" y="4294"/>
                  </a:cubicBezTo>
                  <a:cubicBezTo>
                    <a:pt x="434" y="4861"/>
                    <a:pt x="835" y="5361"/>
                    <a:pt x="1368" y="5595"/>
                  </a:cubicBezTo>
                  <a:cubicBezTo>
                    <a:pt x="1535" y="5628"/>
                    <a:pt x="1702" y="5661"/>
                    <a:pt x="1869" y="5661"/>
                  </a:cubicBezTo>
                  <a:cubicBezTo>
                    <a:pt x="2836" y="5661"/>
                    <a:pt x="3837" y="4794"/>
                    <a:pt x="4270" y="3526"/>
                  </a:cubicBezTo>
                  <a:cubicBezTo>
                    <a:pt x="4537" y="2826"/>
                    <a:pt x="4571" y="2092"/>
                    <a:pt x="4404" y="1392"/>
                  </a:cubicBezTo>
                  <a:cubicBezTo>
                    <a:pt x="4271" y="526"/>
                    <a:pt x="3533" y="0"/>
                    <a:pt x="27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2280" bIns="62280" anchor="ctr">
              <a:noAutofit/>
            </a:bodyPr>
            <a:lstStyle/>
            <a:p>
              <a:endParaRPr lang="en-US" sz="1400" b="0" u="none" strike="noStrike">
                <a:solidFill>
                  <a:srgbClr val="000000"/>
                </a:solidFill>
                <a:effectLst/>
                <a:uFillTx/>
                <a:latin typeface="Arial"/>
              </a:endParaRPr>
            </a:p>
          </p:txBody>
        </p:sp>
        <p:sp>
          <p:nvSpPr>
            <p:cNvPr id="163" name="Google Shape;255;p26"/>
            <p:cNvSpPr/>
            <p:nvPr/>
          </p:nvSpPr>
          <p:spPr>
            <a:xfrm>
              <a:off x="2693880" y="1532160"/>
              <a:ext cx="102600" cy="123840"/>
            </a:xfrm>
            <a:custGeom>
              <a:avLst/>
              <a:gdLst>
                <a:gd name="textAreaLeft" fmla="*/ 0 w 102600"/>
                <a:gd name="textAreaRight" fmla="*/ 102960 w 102600"/>
                <a:gd name="textAreaTop" fmla="*/ 0 h 123840"/>
                <a:gd name="textAreaBottom" fmla="*/ 124200 h 123840"/>
              </a:gdLst>
              <a:ahLst/>
              <a:cxnLst/>
              <a:rect l="textAreaLeft" t="textAreaTop" r="textAreaRight" b="textAreaBottom"/>
              <a:pathLst>
                <a:path w="4671" h="5640">
                  <a:moveTo>
                    <a:pt x="2936" y="202"/>
                  </a:moveTo>
                  <a:cubicBezTo>
                    <a:pt x="3069" y="202"/>
                    <a:pt x="3236" y="236"/>
                    <a:pt x="3369" y="269"/>
                  </a:cubicBezTo>
                  <a:cubicBezTo>
                    <a:pt x="3870" y="469"/>
                    <a:pt x="4203" y="903"/>
                    <a:pt x="4303" y="1436"/>
                  </a:cubicBezTo>
                  <a:cubicBezTo>
                    <a:pt x="4470" y="2104"/>
                    <a:pt x="4437" y="2804"/>
                    <a:pt x="4203" y="3438"/>
                  </a:cubicBezTo>
                  <a:cubicBezTo>
                    <a:pt x="3775" y="4636"/>
                    <a:pt x="2859" y="5444"/>
                    <a:pt x="1998" y="5444"/>
                  </a:cubicBezTo>
                  <a:cubicBezTo>
                    <a:pt x="1852" y="5444"/>
                    <a:pt x="1708" y="5421"/>
                    <a:pt x="1568" y="5373"/>
                  </a:cubicBezTo>
                  <a:cubicBezTo>
                    <a:pt x="601" y="5039"/>
                    <a:pt x="234" y="3605"/>
                    <a:pt x="734" y="2204"/>
                  </a:cubicBezTo>
                  <a:cubicBezTo>
                    <a:pt x="934" y="1570"/>
                    <a:pt x="1335" y="1003"/>
                    <a:pt x="1868" y="569"/>
                  </a:cubicBezTo>
                  <a:cubicBezTo>
                    <a:pt x="2169" y="336"/>
                    <a:pt x="2536" y="202"/>
                    <a:pt x="2936" y="202"/>
                  </a:cubicBezTo>
                  <a:close/>
                  <a:moveTo>
                    <a:pt x="2845" y="1"/>
                  </a:moveTo>
                  <a:cubicBezTo>
                    <a:pt x="2469" y="1"/>
                    <a:pt x="2088" y="127"/>
                    <a:pt x="1768" y="402"/>
                  </a:cubicBezTo>
                  <a:cubicBezTo>
                    <a:pt x="1201" y="836"/>
                    <a:pt x="768" y="1470"/>
                    <a:pt x="534" y="2137"/>
                  </a:cubicBezTo>
                  <a:cubicBezTo>
                    <a:pt x="0" y="3638"/>
                    <a:pt x="434" y="5172"/>
                    <a:pt x="1468" y="5573"/>
                  </a:cubicBezTo>
                  <a:cubicBezTo>
                    <a:pt x="1635" y="5606"/>
                    <a:pt x="1802" y="5639"/>
                    <a:pt x="1968" y="5639"/>
                  </a:cubicBezTo>
                  <a:cubicBezTo>
                    <a:pt x="2902" y="5639"/>
                    <a:pt x="3903" y="4772"/>
                    <a:pt x="4370" y="3505"/>
                  </a:cubicBezTo>
                  <a:cubicBezTo>
                    <a:pt x="4604" y="2837"/>
                    <a:pt x="4670" y="2070"/>
                    <a:pt x="4504" y="1370"/>
                  </a:cubicBezTo>
                  <a:cubicBezTo>
                    <a:pt x="4347" y="521"/>
                    <a:pt x="3607" y="1"/>
                    <a:pt x="28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920" bIns="61920" anchor="ctr">
              <a:noAutofit/>
            </a:bodyPr>
            <a:lstStyle/>
            <a:p>
              <a:endParaRPr lang="en-US" sz="1400" b="0" u="none" strike="noStrike">
                <a:solidFill>
                  <a:srgbClr val="000000"/>
                </a:solidFill>
                <a:effectLst/>
                <a:uFillTx/>
                <a:latin typeface="Arial"/>
              </a:endParaRPr>
            </a:p>
          </p:txBody>
        </p:sp>
        <p:sp>
          <p:nvSpPr>
            <p:cNvPr id="164" name="Google Shape;256;p26"/>
            <p:cNvSpPr/>
            <p:nvPr/>
          </p:nvSpPr>
          <p:spPr>
            <a:xfrm>
              <a:off x="2691360" y="1572840"/>
              <a:ext cx="18000" cy="9000"/>
            </a:xfrm>
            <a:custGeom>
              <a:avLst/>
              <a:gdLst>
                <a:gd name="textAreaLeft" fmla="*/ 0 w 18000"/>
                <a:gd name="textAreaRight" fmla="*/ 18360 w 18000"/>
                <a:gd name="textAreaTop" fmla="*/ 0 h 9000"/>
                <a:gd name="textAreaBottom" fmla="*/ 9360 h 9000"/>
              </a:gdLst>
              <a:ahLst/>
              <a:cxnLst/>
              <a:rect l="textAreaLeft" t="textAreaTop" r="textAreaRight" b="textAreaBottom"/>
              <a:pathLst>
                <a:path w="835" h="422">
                  <a:moveTo>
                    <a:pt x="237" y="0"/>
                  </a:moveTo>
                  <a:cubicBezTo>
                    <a:pt x="180" y="0"/>
                    <a:pt x="123" y="7"/>
                    <a:pt x="67" y="21"/>
                  </a:cubicBezTo>
                  <a:cubicBezTo>
                    <a:pt x="34" y="21"/>
                    <a:pt x="0" y="88"/>
                    <a:pt x="34" y="154"/>
                  </a:cubicBezTo>
                  <a:cubicBezTo>
                    <a:pt x="34" y="188"/>
                    <a:pt x="100" y="221"/>
                    <a:pt x="134" y="221"/>
                  </a:cubicBezTo>
                  <a:cubicBezTo>
                    <a:pt x="178" y="207"/>
                    <a:pt x="222" y="200"/>
                    <a:pt x="264" y="200"/>
                  </a:cubicBezTo>
                  <a:cubicBezTo>
                    <a:pt x="417" y="200"/>
                    <a:pt x="556" y="284"/>
                    <a:pt x="634" y="388"/>
                  </a:cubicBezTo>
                  <a:cubicBezTo>
                    <a:pt x="667" y="421"/>
                    <a:pt x="701" y="421"/>
                    <a:pt x="734" y="421"/>
                  </a:cubicBezTo>
                  <a:cubicBezTo>
                    <a:pt x="734" y="421"/>
                    <a:pt x="768" y="421"/>
                    <a:pt x="801" y="388"/>
                  </a:cubicBezTo>
                  <a:cubicBezTo>
                    <a:pt x="834" y="355"/>
                    <a:pt x="834" y="288"/>
                    <a:pt x="801" y="255"/>
                  </a:cubicBezTo>
                  <a:cubicBezTo>
                    <a:pt x="669" y="96"/>
                    <a:pt x="453" y="0"/>
                    <a:pt x="23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4680" bIns="4680" anchor="ctr">
              <a:noAutofit/>
            </a:bodyPr>
            <a:lstStyle/>
            <a:p>
              <a:endParaRPr lang="en-US" sz="1400" b="0" u="none" strike="noStrike">
                <a:solidFill>
                  <a:srgbClr val="000000"/>
                </a:solidFill>
                <a:effectLst/>
                <a:uFillTx/>
                <a:latin typeface="Arial"/>
              </a:endParaRPr>
            </a:p>
          </p:txBody>
        </p:sp>
        <p:sp>
          <p:nvSpPr>
            <p:cNvPr id="165" name="Google Shape;257;p26"/>
            <p:cNvSpPr/>
            <p:nvPr/>
          </p:nvSpPr>
          <p:spPr>
            <a:xfrm>
              <a:off x="2783520" y="1610640"/>
              <a:ext cx="70560" cy="41760"/>
            </a:xfrm>
            <a:custGeom>
              <a:avLst/>
              <a:gdLst>
                <a:gd name="textAreaLeft" fmla="*/ 0 w 70560"/>
                <a:gd name="textAreaRight" fmla="*/ 70920 w 70560"/>
                <a:gd name="textAreaTop" fmla="*/ 0 h 41760"/>
                <a:gd name="textAreaBottom" fmla="*/ 42120 h 41760"/>
              </a:gdLst>
              <a:ahLst/>
              <a:cxnLst/>
              <a:rect l="textAreaLeft" t="textAreaTop" r="textAreaRight" b="textAreaBottom"/>
              <a:pathLst>
                <a:path w="3226" h="1906">
                  <a:moveTo>
                    <a:pt x="128" y="1"/>
                  </a:moveTo>
                  <a:cubicBezTo>
                    <a:pt x="19" y="1"/>
                    <a:pt x="0" y="174"/>
                    <a:pt x="123" y="204"/>
                  </a:cubicBezTo>
                  <a:cubicBezTo>
                    <a:pt x="123" y="204"/>
                    <a:pt x="924" y="371"/>
                    <a:pt x="3025" y="1906"/>
                  </a:cubicBezTo>
                  <a:lnTo>
                    <a:pt x="3092" y="1906"/>
                  </a:lnTo>
                  <a:cubicBezTo>
                    <a:pt x="3126" y="1906"/>
                    <a:pt x="3159" y="1906"/>
                    <a:pt x="3192" y="1872"/>
                  </a:cubicBezTo>
                  <a:cubicBezTo>
                    <a:pt x="3226" y="1839"/>
                    <a:pt x="3192" y="1772"/>
                    <a:pt x="3159" y="1739"/>
                  </a:cubicBezTo>
                  <a:cubicBezTo>
                    <a:pt x="991" y="171"/>
                    <a:pt x="190" y="4"/>
                    <a:pt x="157" y="4"/>
                  </a:cubicBezTo>
                  <a:cubicBezTo>
                    <a:pt x="147" y="2"/>
                    <a:pt x="137" y="1"/>
                    <a:pt x="12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0880" bIns="20880" anchor="ctr">
              <a:noAutofit/>
            </a:bodyPr>
            <a:lstStyle/>
            <a:p>
              <a:endParaRPr lang="en-US" sz="1400" b="0" u="none" strike="noStrike">
                <a:solidFill>
                  <a:srgbClr val="000000"/>
                </a:solidFill>
                <a:effectLst/>
                <a:uFillTx/>
                <a:latin typeface="Arial"/>
              </a:endParaRPr>
            </a:p>
          </p:txBody>
        </p:sp>
        <p:sp>
          <p:nvSpPr>
            <p:cNvPr id="166" name="Google Shape;258;p26"/>
            <p:cNvSpPr/>
            <p:nvPr/>
          </p:nvSpPr>
          <p:spPr>
            <a:xfrm>
              <a:off x="2647080" y="1349280"/>
              <a:ext cx="350280" cy="325080"/>
            </a:xfrm>
            <a:custGeom>
              <a:avLst/>
              <a:gdLst>
                <a:gd name="textAreaLeft" fmla="*/ 0 w 350280"/>
                <a:gd name="textAreaRight" fmla="*/ 350640 w 350280"/>
                <a:gd name="textAreaTop" fmla="*/ 0 h 325080"/>
                <a:gd name="textAreaBottom" fmla="*/ 325440 h 325080"/>
              </a:gdLst>
              <a:ahLst/>
              <a:cxnLst/>
              <a:rect l="textAreaLeft" t="textAreaTop" r="textAreaRight" b="textAreaBottom"/>
              <a:pathLst>
                <a:path w="15938" h="14784">
                  <a:moveTo>
                    <a:pt x="4940" y="0"/>
                  </a:moveTo>
                  <a:cubicBezTo>
                    <a:pt x="3062" y="0"/>
                    <a:pt x="393" y="1194"/>
                    <a:pt x="159" y="3809"/>
                  </a:cubicBezTo>
                  <a:cubicBezTo>
                    <a:pt x="1" y="5648"/>
                    <a:pt x="1259" y="6854"/>
                    <a:pt x="2587" y="6854"/>
                  </a:cubicBezTo>
                  <a:cubicBezTo>
                    <a:pt x="2656" y="6854"/>
                    <a:pt x="2725" y="6851"/>
                    <a:pt x="2795" y="6844"/>
                  </a:cubicBezTo>
                  <a:cubicBezTo>
                    <a:pt x="2938" y="6829"/>
                    <a:pt x="3069" y="6822"/>
                    <a:pt x="3191" y="6822"/>
                  </a:cubicBezTo>
                  <a:cubicBezTo>
                    <a:pt x="5184" y="6822"/>
                    <a:pt x="4598" y="8716"/>
                    <a:pt x="8823" y="8716"/>
                  </a:cubicBezTo>
                  <a:cubicBezTo>
                    <a:pt x="8923" y="8716"/>
                    <a:pt x="9026" y="8714"/>
                    <a:pt x="9132" y="8712"/>
                  </a:cubicBezTo>
                  <a:lnTo>
                    <a:pt x="9132" y="8712"/>
                  </a:lnTo>
                  <a:cubicBezTo>
                    <a:pt x="7932" y="10180"/>
                    <a:pt x="9399" y="10847"/>
                    <a:pt x="8432" y="11448"/>
                  </a:cubicBezTo>
                  <a:cubicBezTo>
                    <a:pt x="7565" y="12015"/>
                    <a:pt x="6197" y="13482"/>
                    <a:pt x="7598" y="14783"/>
                  </a:cubicBezTo>
                  <a:cubicBezTo>
                    <a:pt x="9099" y="14683"/>
                    <a:pt x="10533" y="14316"/>
                    <a:pt x="11934" y="13749"/>
                  </a:cubicBezTo>
                  <a:cubicBezTo>
                    <a:pt x="14069" y="12749"/>
                    <a:pt x="15937" y="9013"/>
                    <a:pt x="12568" y="8179"/>
                  </a:cubicBezTo>
                  <a:cubicBezTo>
                    <a:pt x="12835" y="4943"/>
                    <a:pt x="10700" y="6277"/>
                    <a:pt x="8999" y="4743"/>
                  </a:cubicBezTo>
                  <a:cubicBezTo>
                    <a:pt x="7798" y="3642"/>
                    <a:pt x="8232" y="2508"/>
                    <a:pt x="5963" y="2308"/>
                  </a:cubicBezTo>
                  <a:cubicBezTo>
                    <a:pt x="5063" y="2208"/>
                    <a:pt x="4663" y="1007"/>
                    <a:pt x="6664" y="640"/>
                  </a:cubicBezTo>
                  <a:cubicBezTo>
                    <a:pt x="6404" y="220"/>
                    <a:pt x="5744" y="0"/>
                    <a:pt x="494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67" name="Google Shape;259;p26"/>
            <p:cNvSpPr/>
            <p:nvPr/>
          </p:nvSpPr>
          <p:spPr>
            <a:xfrm>
              <a:off x="2898000" y="1468800"/>
              <a:ext cx="75240" cy="61200"/>
            </a:xfrm>
            <a:custGeom>
              <a:avLst/>
              <a:gdLst>
                <a:gd name="textAreaLeft" fmla="*/ 0 w 75240"/>
                <a:gd name="textAreaRight" fmla="*/ 75600 w 75240"/>
                <a:gd name="textAreaTop" fmla="*/ 0 h 61200"/>
                <a:gd name="textAreaBottom" fmla="*/ 61560 h 61200"/>
              </a:gdLst>
              <a:ahLst/>
              <a:cxnLst/>
              <a:rect l="textAreaLeft" t="textAreaTop" r="textAreaRight" b="textAreaBottom"/>
              <a:pathLst>
                <a:path w="3437" h="2800">
                  <a:moveTo>
                    <a:pt x="2402" y="0"/>
                  </a:moveTo>
                  <a:lnTo>
                    <a:pt x="2402" y="0"/>
                  </a:lnTo>
                  <a:cubicBezTo>
                    <a:pt x="2569" y="1435"/>
                    <a:pt x="1435" y="2669"/>
                    <a:pt x="1" y="2669"/>
                  </a:cubicBezTo>
                  <a:cubicBezTo>
                    <a:pt x="388" y="2755"/>
                    <a:pt x="757" y="2799"/>
                    <a:pt x="1093" y="2799"/>
                  </a:cubicBezTo>
                  <a:cubicBezTo>
                    <a:pt x="2583" y="2799"/>
                    <a:pt x="3437" y="1933"/>
                    <a:pt x="240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0600" bIns="30600" anchor="ctr">
              <a:noAutofit/>
            </a:bodyPr>
            <a:lstStyle/>
            <a:p>
              <a:endParaRPr lang="en-US" sz="1400" b="0" u="none" strike="noStrike">
                <a:solidFill>
                  <a:srgbClr val="000000"/>
                </a:solidFill>
                <a:effectLst/>
                <a:uFillTx/>
                <a:latin typeface="Arial"/>
              </a:endParaRPr>
            </a:p>
          </p:txBody>
        </p:sp>
        <p:sp>
          <p:nvSpPr>
            <p:cNvPr id="168" name="Google Shape;260;p26"/>
            <p:cNvSpPr/>
            <p:nvPr/>
          </p:nvSpPr>
          <p:spPr>
            <a:xfrm>
              <a:off x="2794680" y="1635480"/>
              <a:ext cx="100080" cy="81720"/>
            </a:xfrm>
            <a:custGeom>
              <a:avLst/>
              <a:gdLst>
                <a:gd name="textAreaLeft" fmla="*/ 0 w 100080"/>
                <a:gd name="textAreaRight" fmla="*/ 100440 w 100080"/>
                <a:gd name="textAreaTop" fmla="*/ 0 h 81720"/>
                <a:gd name="textAreaBottom" fmla="*/ 82080 h 81720"/>
              </a:gdLst>
              <a:ahLst/>
              <a:cxnLst/>
              <a:rect l="textAreaLeft" t="textAreaTop" r="textAreaRight" b="textAreaBottom"/>
              <a:pathLst>
                <a:path w="4561" h="3736">
                  <a:moveTo>
                    <a:pt x="3120" y="1"/>
                  </a:moveTo>
                  <a:cubicBezTo>
                    <a:pt x="2229" y="1"/>
                    <a:pt x="1198" y="900"/>
                    <a:pt x="691" y="1633"/>
                  </a:cubicBezTo>
                  <a:cubicBezTo>
                    <a:pt x="0" y="2619"/>
                    <a:pt x="120" y="3735"/>
                    <a:pt x="1241" y="3735"/>
                  </a:cubicBezTo>
                  <a:cubicBezTo>
                    <a:pt x="1258" y="3735"/>
                    <a:pt x="1274" y="3735"/>
                    <a:pt x="1291" y="3734"/>
                  </a:cubicBezTo>
                  <a:cubicBezTo>
                    <a:pt x="2192" y="3668"/>
                    <a:pt x="3026" y="3267"/>
                    <a:pt x="3693" y="2634"/>
                  </a:cubicBezTo>
                  <a:cubicBezTo>
                    <a:pt x="4494" y="1800"/>
                    <a:pt x="4560" y="532"/>
                    <a:pt x="3593" y="98"/>
                  </a:cubicBezTo>
                  <a:cubicBezTo>
                    <a:pt x="3443" y="31"/>
                    <a:pt x="3284" y="1"/>
                    <a:pt x="3120"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sp>
          <p:nvSpPr>
            <p:cNvPr id="169" name="Google Shape;261;p26"/>
            <p:cNvSpPr/>
            <p:nvPr/>
          </p:nvSpPr>
          <p:spPr>
            <a:xfrm>
              <a:off x="2825280" y="1658160"/>
              <a:ext cx="61920" cy="55440"/>
            </a:xfrm>
            <a:custGeom>
              <a:avLst/>
              <a:gdLst>
                <a:gd name="textAreaLeft" fmla="*/ 0 w 61920"/>
                <a:gd name="textAreaRight" fmla="*/ 62280 w 61920"/>
                <a:gd name="textAreaTop" fmla="*/ 0 h 55440"/>
                <a:gd name="textAreaBottom" fmla="*/ 55800 h 55440"/>
              </a:gdLst>
              <a:ahLst/>
              <a:cxnLst/>
              <a:rect l="textAreaLeft" t="textAreaTop" r="textAreaRight" b="textAreaBottom"/>
              <a:pathLst>
                <a:path w="2836" h="2540">
                  <a:moveTo>
                    <a:pt x="1738" y="0"/>
                  </a:moveTo>
                  <a:cubicBezTo>
                    <a:pt x="1375" y="0"/>
                    <a:pt x="965" y="172"/>
                    <a:pt x="634" y="503"/>
                  </a:cubicBezTo>
                  <a:cubicBezTo>
                    <a:pt x="100" y="1037"/>
                    <a:pt x="0" y="1837"/>
                    <a:pt x="401" y="2271"/>
                  </a:cubicBezTo>
                  <a:cubicBezTo>
                    <a:pt x="582" y="2452"/>
                    <a:pt x="826" y="2540"/>
                    <a:pt x="1089" y="2540"/>
                  </a:cubicBezTo>
                  <a:cubicBezTo>
                    <a:pt x="1456" y="2540"/>
                    <a:pt x="1857" y="2368"/>
                    <a:pt x="2169" y="2037"/>
                  </a:cubicBezTo>
                  <a:cubicBezTo>
                    <a:pt x="2736" y="1504"/>
                    <a:pt x="2836" y="703"/>
                    <a:pt x="2402" y="269"/>
                  </a:cubicBezTo>
                  <a:cubicBezTo>
                    <a:pt x="2235" y="88"/>
                    <a:pt x="1998" y="0"/>
                    <a:pt x="1738"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27720" bIns="27720" anchor="ctr">
              <a:noAutofit/>
            </a:bodyPr>
            <a:lstStyle/>
            <a:p>
              <a:endParaRPr lang="en-US" sz="1400" b="0" u="none" strike="noStrike">
                <a:solidFill>
                  <a:srgbClr val="000000"/>
                </a:solidFill>
                <a:effectLst/>
                <a:uFillTx/>
                <a:latin typeface="Arial"/>
              </a:endParaRPr>
            </a:p>
          </p:txBody>
        </p:sp>
        <p:sp>
          <p:nvSpPr>
            <p:cNvPr id="170" name="Google Shape;262;p26"/>
            <p:cNvSpPr/>
            <p:nvPr/>
          </p:nvSpPr>
          <p:spPr>
            <a:xfrm>
              <a:off x="2675520" y="1703160"/>
              <a:ext cx="39240" cy="30960"/>
            </a:xfrm>
            <a:custGeom>
              <a:avLst/>
              <a:gdLst>
                <a:gd name="textAreaLeft" fmla="*/ 0 w 39240"/>
                <a:gd name="textAreaRight" fmla="*/ 39600 w 39240"/>
                <a:gd name="textAreaTop" fmla="*/ 0 h 30960"/>
                <a:gd name="textAreaBottom" fmla="*/ 31320 h 30960"/>
              </a:gdLst>
              <a:ahLst/>
              <a:cxnLst/>
              <a:rect l="textAreaLeft" t="textAreaTop" r="textAreaRight" b="textAreaBottom"/>
              <a:pathLst>
                <a:path w="1807" h="1424">
                  <a:moveTo>
                    <a:pt x="937" y="1"/>
                  </a:moveTo>
                  <a:cubicBezTo>
                    <a:pt x="871" y="1"/>
                    <a:pt x="803" y="10"/>
                    <a:pt x="734" y="31"/>
                  </a:cubicBezTo>
                  <a:cubicBezTo>
                    <a:pt x="134" y="197"/>
                    <a:pt x="0" y="965"/>
                    <a:pt x="501" y="1332"/>
                  </a:cubicBezTo>
                  <a:cubicBezTo>
                    <a:pt x="625" y="1393"/>
                    <a:pt x="758" y="1423"/>
                    <a:pt x="889" y="1423"/>
                  </a:cubicBezTo>
                  <a:cubicBezTo>
                    <a:pt x="1182" y="1423"/>
                    <a:pt x="1463" y="1274"/>
                    <a:pt x="1602" y="998"/>
                  </a:cubicBezTo>
                  <a:cubicBezTo>
                    <a:pt x="1807" y="499"/>
                    <a:pt x="1419" y="1"/>
                    <a:pt x="9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1" name="Google Shape;263;p26"/>
            <p:cNvSpPr/>
            <p:nvPr/>
          </p:nvSpPr>
          <p:spPr>
            <a:xfrm>
              <a:off x="2689920" y="1690200"/>
              <a:ext cx="159840" cy="36720"/>
            </a:xfrm>
            <a:custGeom>
              <a:avLst/>
              <a:gdLst>
                <a:gd name="textAreaLeft" fmla="*/ 0 w 159840"/>
                <a:gd name="textAreaRight" fmla="*/ 160200 w 159840"/>
                <a:gd name="textAreaTop" fmla="*/ 0 h 36720"/>
                <a:gd name="textAreaBottom" fmla="*/ 37080 h 36720"/>
              </a:gdLst>
              <a:ahLst/>
              <a:cxnLst/>
              <a:rect l="textAreaLeft" t="textAreaTop" r="textAreaRight" b="textAreaBottom"/>
              <a:pathLst>
                <a:path w="7286" h="1686">
                  <a:moveTo>
                    <a:pt x="7052" y="0"/>
                  </a:moveTo>
                  <a:cubicBezTo>
                    <a:pt x="7002" y="0"/>
                    <a:pt x="6952" y="17"/>
                    <a:pt x="6919" y="51"/>
                  </a:cubicBezTo>
                  <a:cubicBezTo>
                    <a:pt x="6068" y="854"/>
                    <a:pt x="4146" y="1256"/>
                    <a:pt x="2374" y="1256"/>
                  </a:cubicBezTo>
                  <a:cubicBezTo>
                    <a:pt x="1645" y="1256"/>
                    <a:pt x="941" y="1187"/>
                    <a:pt x="347" y="1051"/>
                  </a:cubicBezTo>
                  <a:cubicBezTo>
                    <a:pt x="327" y="1046"/>
                    <a:pt x="307" y="1044"/>
                    <a:pt x="289" y="1044"/>
                  </a:cubicBezTo>
                  <a:cubicBezTo>
                    <a:pt x="67" y="1044"/>
                    <a:pt x="1" y="1390"/>
                    <a:pt x="247" y="1452"/>
                  </a:cubicBezTo>
                  <a:cubicBezTo>
                    <a:pt x="948" y="1618"/>
                    <a:pt x="1681" y="1685"/>
                    <a:pt x="2382" y="1685"/>
                  </a:cubicBezTo>
                  <a:cubicBezTo>
                    <a:pt x="4250" y="1685"/>
                    <a:pt x="6285" y="1251"/>
                    <a:pt x="7185" y="351"/>
                  </a:cubicBezTo>
                  <a:cubicBezTo>
                    <a:pt x="7285" y="251"/>
                    <a:pt x="7285" y="117"/>
                    <a:pt x="7185" y="51"/>
                  </a:cubicBezTo>
                  <a:cubicBezTo>
                    <a:pt x="7152" y="17"/>
                    <a:pt x="7102" y="0"/>
                    <a:pt x="7052"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72" name="Google Shape;264;p26"/>
            <p:cNvSpPr/>
            <p:nvPr/>
          </p:nvSpPr>
          <p:spPr>
            <a:xfrm>
              <a:off x="2723040" y="1584000"/>
              <a:ext cx="18720" cy="23400"/>
            </a:xfrm>
            <a:custGeom>
              <a:avLst/>
              <a:gdLst>
                <a:gd name="textAreaLeft" fmla="*/ 0 w 18720"/>
                <a:gd name="textAreaRight" fmla="*/ 19080 w 18720"/>
                <a:gd name="textAreaTop" fmla="*/ 0 h 23400"/>
                <a:gd name="textAreaBottom" fmla="*/ 23760 h 23400"/>
              </a:gdLst>
              <a:ahLst/>
              <a:cxnLst/>
              <a:rect l="textAreaLeft" t="textAreaTop" r="textAreaRight" b="textAreaBottom"/>
              <a:pathLst>
                <a:path w="868" h="1086">
                  <a:moveTo>
                    <a:pt x="554" y="0"/>
                  </a:moveTo>
                  <a:cubicBezTo>
                    <a:pt x="375" y="0"/>
                    <a:pt x="188" y="182"/>
                    <a:pt x="101" y="414"/>
                  </a:cubicBezTo>
                  <a:cubicBezTo>
                    <a:pt x="1" y="714"/>
                    <a:pt x="67" y="1014"/>
                    <a:pt x="268" y="1081"/>
                  </a:cubicBezTo>
                  <a:cubicBezTo>
                    <a:pt x="284" y="1084"/>
                    <a:pt x="302" y="1085"/>
                    <a:pt x="319" y="1085"/>
                  </a:cubicBezTo>
                  <a:cubicBezTo>
                    <a:pt x="506" y="1085"/>
                    <a:pt x="710" y="922"/>
                    <a:pt x="801" y="647"/>
                  </a:cubicBezTo>
                  <a:cubicBezTo>
                    <a:pt x="868" y="347"/>
                    <a:pt x="801" y="80"/>
                    <a:pt x="634" y="13"/>
                  </a:cubicBezTo>
                  <a:cubicBezTo>
                    <a:pt x="608" y="5"/>
                    <a:pt x="581" y="0"/>
                    <a:pt x="55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3" name="Google Shape;265;p26"/>
            <p:cNvSpPr/>
            <p:nvPr/>
          </p:nvSpPr>
          <p:spPr>
            <a:xfrm>
              <a:off x="2643840" y="1556280"/>
              <a:ext cx="19440" cy="23400"/>
            </a:xfrm>
            <a:custGeom>
              <a:avLst/>
              <a:gdLst>
                <a:gd name="textAreaLeft" fmla="*/ 0 w 19440"/>
                <a:gd name="textAreaRight" fmla="*/ 19800 w 19440"/>
                <a:gd name="textAreaTop" fmla="*/ 0 h 23400"/>
                <a:gd name="textAreaBottom" fmla="*/ 23760 h 23400"/>
              </a:gdLst>
              <a:ahLst/>
              <a:cxnLst/>
              <a:rect l="textAreaLeft" t="textAreaTop" r="textAreaRight" b="textAreaBottom"/>
              <a:pathLst>
                <a:path w="901" h="1086">
                  <a:moveTo>
                    <a:pt x="590" y="1"/>
                  </a:moveTo>
                  <a:cubicBezTo>
                    <a:pt x="423" y="1"/>
                    <a:pt x="192" y="164"/>
                    <a:pt x="100" y="438"/>
                  </a:cubicBezTo>
                  <a:cubicBezTo>
                    <a:pt x="0" y="739"/>
                    <a:pt x="100" y="1006"/>
                    <a:pt x="267" y="1072"/>
                  </a:cubicBezTo>
                  <a:cubicBezTo>
                    <a:pt x="293" y="1081"/>
                    <a:pt x="320" y="1085"/>
                    <a:pt x="347" y="1085"/>
                  </a:cubicBezTo>
                  <a:cubicBezTo>
                    <a:pt x="526" y="1085"/>
                    <a:pt x="714" y="904"/>
                    <a:pt x="801" y="672"/>
                  </a:cubicBezTo>
                  <a:cubicBezTo>
                    <a:pt x="901" y="372"/>
                    <a:pt x="834" y="72"/>
                    <a:pt x="634" y="5"/>
                  </a:cubicBezTo>
                  <a:cubicBezTo>
                    <a:pt x="620" y="2"/>
                    <a:pt x="605" y="1"/>
                    <a:pt x="5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880" bIns="11880" anchor="ctr">
              <a:noAutofit/>
            </a:bodyPr>
            <a:lstStyle/>
            <a:p>
              <a:endParaRPr lang="en-US" sz="1400" b="0" u="none" strike="noStrike">
                <a:solidFill>
                  <a:srgbClr val="000000"/>
                </a:solidFill>
                <a:effectLst/>
                <a:uFillTx/>
                <a:latin typeface="Arial"/>
              </a:endParaRPr>
            </a:p>
          </p:txBody>
        </p:sp>
        <p:sp>
          <p:nvSpPr>
            <p:cNvPr id="174" name="Google Shape;266;p26"/>
            <p:cNvSpPr/>
            <p:nvPr/>
          </p:nvSpPr>
          <p:spPr>
            <a:xfrm>
              <a:off x="2632680" y="1592280"/>
              <a:ext cx="56880" cy="54720"/>
            </a:xfrm>
            <a:custGeom>
              <a:avLst/>
              <a:gdLst>
                <a:gd name="textAreaLeft" fmla="*/ 0 w 56880"/>
                <a:gd name="textAreaRight" fmla="*/ 57240 w 56880"/>
                <a:gd name="textAreaTop" fmla="*/ 0 h 54720"/>
                <a:gd name="textAreaBottom" fmla="*/ 55080 h 54720"/>
              </a:gdLst>
              <a:ahLst/>
              <a:cxnLst/>
              <a:rect l="textAreaLeft" t="textAreaTop" r="textAreaRight" b="textAreaBottom"/>
              <a:pathLst>
                <a:path w="2603" h="2503">
                  <a:moveTo>
                    <a:pt x="2603" y="0"/>
                  </a:moveTo>
                  <a:lnTo>
                    <a:pt x="2603" y="0"/>
                  </a:lnTo>
                  <a:cubicBezTo>
                    <a:pt x="1702" y="467"/>
                    <a:pt x="835" y="968"/>
                    <a:pt x="1" y="1535"/>
                  </a:cubicBezTo>
                  <a:cubicBezTo>
                    <a:pt x="201" y="2235"/>
                    <a:pt x="1302" y="2502"/>
                    <a:pt x="1302" y="2502"/>
                  </a:cubicBezTo>
                  <a:lnTo>
                    <a:pt x="2603" y="0"/>
                  </a:lnTo>
                  <a:close/>
                </a:path>
              </a:pathLst>
            </a:custGeom>
            <a:solidFill>
              <a:srgbClr val="FF5652"/>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175" name="Google Shape;267;p26"/>
            <p:cNvSpPr/>
            <p:nvPr/>
          </p:nvSpPr>
          <p:spPr>
            <a:xfrm>
              <a:off x="2661480" y="1668240"/>
              <a:ext cx="54000" cy="10080"/>
            </a:xfrm>
            <a:custGeom>
              <a:avLst/>
              <a:gdLst>
                <a:gd name="textAreaLeft" fmla="*/ 0 w 54000"/>
                <a:gd name="textAreaRight" fmla="*/ 54360 w 54000"/>
                <a:gd name="textAreaTop" fmla="*/ 0 h 10080"/>
                <a:gd name="textAreaBottom" fmla="*/ 10440 h 10080"/>
              </a:gdLst>
              <a:ahLst/>
              <a:cxnLst/>
              <a:rect l="textAreaLeft" t="textAreaTop" r="textAreaRight" b="textAreaBottom"/>
              <a:pathLst>
                <a:path w="2470" h="469">
                  <a:moveTo>
                    <a:pt x="2390" y="1"/>
                  </a:moveTo>
                  <a:cubicBezTo>
                    <a:pt x="2369" y="1"/>
                    <a:pt x="2350" y="9"/>
                    <a:pt x="2336" y="22"/>
                  </a:cubicBezTo>
                  <a:cubicBezTo>
                    <a:pt x="1977" y="210"/>
                    <a:pt x="1592" y="302"/>
                    <a:pt x="1208" y="302"/>
                  </a:cubicBezTo>
                  <a:cubicBezTo>
                    <a:pt x="842" y="302"/>
                    <a:pt x="476" y="219"/>
                    <a:pt x="134" y="56"/>
                  </a:cubicBezTo>
                  <a:cubicBezTo>
                    <a:pt x="124" y="46"/>
                    <a:pt x="112" y="42"/>
                    <a:pt x="98" y="42"/>
                  </a:cubicBezTo>
                  <a:cubicBezTo>
                    <a:pt x="65" y="42"/>
                    <a:pt x="24" y="66"/>
                    <a:pt x="1" y="89"/>
                  </a:cubicBezTo>
                  <a:cubicBezTo>
                    <a:pt x="1" y="123"/>
                    <a:pt x="1" y="189"/>
                    <a:pt x="34" y="223"/>
                  </a:cubicBezTo>
                  <a:cubicBezTo>
                    <a:pt x="167" y="256"/>
                    <a:pt x="301" y="323"/>
                    <a:pt x="434" y="356"/>
                  </a:cubicBezTo>
                  <a:cubicBezTo>
                    <a:pt x="672" y="431"/>
                    <a:pt x="924" y="469"/>
                    <a:pt x="1179" y="469"/>
                  </a:cubicBezTo>
                  <a:cubicBezTo>
                    <a:pt x="1604" y="469"/>
                    <a:pt x="2040" y="364"/>
                    <a:pt x="2436" y="156"/>
                  </a:cubicBezTo>
                  <a:cubicBezTo>
                    <a:pt x="2469" y="156"/>
                    <a:pt x="2469" y="89"/>
                    <a:pt x="2469" y="56"/>
                  </a:cubicBezTo>
                  <a:cubicBezTo>
                    <a:pt x="2450" y="17"/>
                    <a:pt x="2419" y="1"/>
                    <a:pt x="2390"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5040" bIns="5040" anchor="ctr">
              <a:noAutofit/>
            </a:bodyPr>
            <a:lstStyle/>
            <a:p>
              <a:endParaRPr lang="en-US" sz="1400" b="0" u="none" strike="noStrike">
                <a:solidFill>
                  <a:srgbClr val="000000"/>
                </a:solidFill>
                <a:effectLst/>
                <a:uFillTx/>
                <a:latin typeface="Arial"/>
              </a:endParaRPr>
            </a:p>
          </p:txBody>
        </p:sp>
        <p:sp>
          <p:nvSpPr>
            <p:cNvPr id="176" name="Google Shape;268;p26"/>
            <p:cNvSpPr/>
            <p:nvPr/>
          </p:nvSpPr>
          <p:spPr>
            <a:xfrm>
              <a:off x="2752560" y="1555920"/>
              <a:ext cx="31320" cy="30600"/>
            </a:xfrm>
            <a:custGeom>
              <a:avLst/>
              <a:gdLst>
                <a:gd name="textAreaLeft" fmla="*/ 0 w 31320"/>
                <a:gd name="textAreaRight" fmla="*/ 31680 w 31320"/>
                <a:gd name="textAreaTop" fmla="*/ 0 h 30600"/>
                <a:gd name="textAreaBottom" fmla="*/ 30960 h 30600"/>
              </a:gdLst>
              <a:ahLst/>
              <a:cxnLst/>
              <a:rect l="textAreaLeft" t="textAreaTop" r="textAreaRight" b="textAreaBottom"/>
              <a:pathLst>
                <a:path w="1436" h="1402">
                  <a:moveTo>
                    <a:pt x="215" y="0"/>
                  </a:moveTo>
                  <a:cubicBezTo>
                    <a:pt x="134" y="0"/>
                    <a:pt x="62" y="60"/>
                    <a:pt x="34" y="142"/>
                  </a:cubicBezTo>
                  <a:cubicBezTo>
                    <a:pt x="1" y="242"/>
                    <a:pt x="68" y="342"/>
                    <a:pt x="168" y="342"/>
                  </a:cubicBezTo>
                  <a:cubicBezTo>
                    <a:pt x="601" y="509"/>
                    <a:pt x="935" y="843"/>
                    <a:pt x="1068" y="1276"/>
                  </a:cubicBezTo>
                  <a:cubicBezTo>
                    <a:pt x="1102" y="1343"/>
                    <a:pt x="1135" y="1376"/>
                    <a:pt x="1202" y="1376"/>
                  </a:cubicBezTo>
                  <a:cubicBezTo>
                    <a:pt x="1219" y="1393"/>
                    <a:pt x="1235" y="1401"/>
                    <a:pt x="1252" y="1401"/>
                  </a:cubicBezTo>
                  <a:cubicBezTo>
                    <a:pt x="1269" y="1401"/>
                    <a:pt x="1285" y="1393"/>
                    <a:pt x="1302" y="1376"/>
                  </a:cubicBezTo>
                  <a:cubicBezTo>
                    <a:pt x="1402" y="1343"/>
                    <a:pt x="1435" y="1243"/>
                    <a:pt x="1402" y="1176"/>
                  </a:cubicBezTo>
                  <a:cubicBezTo>
                    <a:pt x="1235" y="609"/>
                    <a:pt x="802" y="176"/>
                    <a:pt x="268" y="9"/>
                  </a:cubicBezTo>
                  <a:cubicBezTo>
                    <a:pt x="250" y="3"/>
                    <a:pt x="232" y="0"/>
                    <a:pt x="21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5480" bIns="15480" anchor="ctr">
              <a:noAutofit/>
            </a:bodyPr>
            <a:lstStyle/>
            <a:p>
              <a:endParaRPr lang="en-US" sz="1400" b="0" u="none" strike="noStrike">
                <a:solidFill>
                  <a:srgbClr val="000000"/>
                </a:solidFill>
                <a:effectLst/>
                <a:uFillTx/>
                <a:latin typeface="Arial"/>
              </a:endParaRPr>
            </a:p>
          </p:txBody>
        </p:sp>
        <p:sp>
          <p:nvSpPr>
            <p:cNvPr id="177" name="Google Shape;269;p26"/>
            <p:cNvSpPr/>
            <p:nvPr/>
          </p:nvSpPr>
          <p:spPr>
            <a:xfrm>
              <a:off x="2643840" y="1522800"/>
              <a:ext cx="41400" cy="12240"/>
            </a:xfrm>
            <a:custGeom>
              <a:avLst/>
              <a:gdLst>
                <a:gd name="textAreaLeft" fmla="*/ 0 w 41400"/>
                <a:gd name="textAreaRight" fmla="*/ 41760 w 41400"/>
                <a:gd name="textAreaTop" fmla="*/ 0 h 12240"/>
                <a:gd name="textAreaBottom" fmla="*/ 12600 h 12240"/>
              </a:gdLst>
              <a:ahLst/>
              <a:cxnLst/>
              <a:rect l="textAreaLeft" t="textAreaTop" r="textAreaRight" b="textAreaBottom"/>
              <a:pathLst>
                <a:path w="1902" h="574">
                  <a:moveTo>
                    <a:pt x="1009" y="1"/>
                  </a:moveTo>
                  <a:cubicBezTo>
                    <a:pt x="701" y="1"/>
                    <a:pt x="391" y="85"/>
                    <a:pt x="100" y="248"/>
                  </a:cubicBezTo>
                  <a:cubicBezTo>
                    <a:pt x="0" y="315"/>
                    <a:pt x="0" y="482"/>
                    <a:pt x="100" y="548"/>
                  </a:cubicBezTo>
                  <a:lnTo>
                    <a:pt x="134" y="548"/>
                  </a:lnTo>
                  <a:cubicBezTo>
                    <a:pt x="150" y="565"/>
                    <a:pt x="175" y="573"/>
                    <a:pt x="204" y="573"/>
                  </a:cubicBezTo>
                  <a:cubicBezTo>
                    <a:pt x="234" y="573"/>
                    <a:pt x="267" y="565"/>
                    <a:pt x="300" y="548"/>
                  </a:cubicBezTo>
                  <a:cubicBezTo>
                    <a:pt x="523" y="418"/>
                    <a:pt x="767" y="350"/>
                    <a:pt x="1015" y="350"/>
                  </a:cubicBezTo>
                  <a:cubicBezTo>
                    <a:pt x="1211" y="350"/>
                    <a:pt x="1409" y="393"/>
                    <a:pt x="1601" y="482"/>
                  </a:cubicBezTo>
                  <a:cubicBezTo>
                    <a:pt x="1628" y="491"/>
                    <a:pt x="1655" y="495"/>
                    <a:pt x="1680" y="495"/>
                  </a:cubicBezTo>
                  <a:cubicBezTo>
                    <a:pt x="1750" y="495"/>
                    <a:pt x="1810" y="464"/>
                    <a:pt x="1835" y="415"/>
                  </a:cubicBezTo>
                  <a:cubicBezTo>
                    <a:pt x="1901" y="315"/>
                    <a:pt x="1868" y="215"/>
                    <a:pt x="1768" y="182"/>
                  </a:cubicBezTo>
                  <a:cubicBezTo>
                    <a:pt x="1525" y="60"/>
                    <a:pt x="1267" y="1"/>
                    <a:pt x="100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120" bIns="6120" anchor="ctr">
              <a:noAutofit/>
            </a:bodyPr>
            <a:lstStyle/>
            <a:p>
              <a:endParaRPr lang="en-US" sz="1400" b="0" u="none" strike="noStrike">
                <a:solidFill>
                  <a:srgbClr val="000000"/>
                </a:solidFill>
                <a:effectLst/>
                <a:uFillTx/>
                <a:latin typeface="Arial"/>
              </a:endParaRPr>
            </a:p>
          </p:txBody>
        </p:sp>
        <p:sp>
          <p:nvSpPr>
            <p:cNvPr id="178" name="Google Shape;270;p26"/>
            <p:cNvSpPr/>
            <p:nvPr/>
          </p:nvSpPr>
          <p:spPr>
            <a:xfrm>
              <a:off x="2079360" y="1532160"/>
              <a:ext cx="134640" cy="111960"/>
            </a:xfrm>
            <a:custGeom>
              <a:avLst/>
              <a:gdLst>
                <a:gd name="textAreaLeft" fmla="*/ 0 w 134640"/>
                <a:gd name="textAreaRight" fmla="*/ 135000 w 134640"/>
                <a:gd name="textAreaTop" fmla="*/ 0 h 111960"/>
                <a:gd name="textAreaBottom" fmla="*/ 112320 h 111960"/>
              </a:gdLst>
              <a:ahLst/>
              <a:cxnLst/>
              <a:rect l="textAreaLeft" t="textAreaTop" r="textAreaRight" b="textAreaBottom"/>
              <a:pathLst>
                <a:path w="6139" h="5104">
                  <a:moveTo>
                    <a:pt x="3803" y="0"/>
                  </a:moveTo>
                  <a:lnTo>
                    <a:pt x="0" y="2602"/>
                  </a:lnTo>
                  <a:lnTo>
                    <a:pt x="2903" y="5104"/>
                  </a:lnTo>
                  <a:lnTo>
                    <a:pt x="5004" y="4103"/>
                  </a:lnTo>
                  <a:cubicBezTo>
                    <a:pt x="6138" y="2602"/>
                    <a:pt x="3803" y="0"/>
                    <a:pt x="3803"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6160" bIns="56160" anchor="ctr">
              <a:noAutofit/>
            </a:bodyPr>
            <a:lstStyle/>
            <a:p>
              <a:endParaRPr lang="en-US" sz="1400" b="0" u="none" strike="noStrike">
                <a:solidFill>
                  <a:srgbClr val="000000"/>
                </a:solidFill>
                <a:effectLst/>
                <a:uFillTx/>
                <a:latin typeface="Arial"/>
              </a:endParaRPr>
            </a:p>
          </p:txBody>
        </p:sp>
        <p:sp>
          <p:nvSpPr>
            <p:cNvPr id="179" name="Google Shape;271;p26"/>
            <p:cNvSpPr/>
            <p:nvPr/>
          </p:nvSpPr>
          <p:spPr>
            <a:xfrm>
              <a:off x="2050920" y="1482840"/>
              <a:ext cx="112680" cy="106560"/>
            </a:xfrm>
            <a:custGeom>
              <a:avLst/>
              <a:gdLst>
                <a:gd name="textAreaLeft" fmla="*/ 0 w 112680"/>
                <a:gd name="textAreaRight" fmla="*/ 113040 w 112680"/>
                <a:gd name="textAreaTop" fmla="*/ 0 h 106560"/>
                <a:gd name="textAreaBottom" fmla="*/ 106920 h 106560"/>
              </a:gdLst>
              <a:ahLst/>
              <a:cxnLst/>
              <a:rect l="textAreaLeft" t="textAreaTop" r="textAreaRight" b="textAreaBottom"/>
              <a:pathLst>
                <a:path w="5138" h="4855">
                  <a:moveTo>
                    <a:pt x="3014" y="1"/>
                  </a:moveTo>
                  <a:cubicBezTo>
                    <a:pt x="2832" y="1"/>
                    <a:pt x="2646" y="39"/>
                    <a:pt x="2469" y="118"/>
                  </a:cubicBezTo>
                  <a:lnTo>
                    <a:pt x="1001" y="785"/>
                  </a:lnTo>
                  <a:cubicBezTo>
                    <a:pt x="300" y="1119"/>
                    <a:pt x="0" y="1919"/>
                    <a:pt x="334" y="2620"/>
                  </a:cubicBezTo>
                  <a:lnTo>
                    <a:pt x="1334" y="4855"/>
                  </a:lnTo>
                  <a:lnTo>
                    <a:pt x="5137" y="2253"/>
                  </a:lnTo>
                  <a:lnTo>
                    <a:pt x="4103" y="618"/>
                  </a:lnTo>
                  <a:cubicBezTo>
                    <a:pt x="3868" y="218"/>
                    <a:pt x="3450" y="1"/>
                    <a:pt x="3014"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3280" bIns="53280" anchor="ctr">
              <a:noAutofit/>
            </a:bodyPr>
            <a:lstStyle/>
            <a:p>
              <a:endParaRPr lang="en-US" sz="1400" b="0" u="none" strike="noStrike">
                <a:solidFill>
                  <a:srgbClr val="000000"/>
                </a:solidFill>
                <a:effectLst/>
                <a:uFillTx/>
                <a:latin typeface="Arial"/>
              </a:endParaRPr>
            </a:p>
          </p:txBody>
        </p:sp>
        <p:sp>
          <p:nvSpPr>
            <p:cNvPr id="180" name="Google Shape;272;p26"/>
            <p:cNvSpPr/>
            <p:nvPr/>
          </p:nvSpPr>
          <p:spPr>
            <a:xfrm>
              <a:off x="1876680" y="1970640"/>
              <a:ext cx="653040" cy="221760"/>
            </a:xfrm>
            <a:custGeom>
              <a:avLst/>
              <a:gdLst>
                <a:gd name="textAreaLeft" fmla="*/ 0 w 653040"/>
                <a:gd name="textAreaRight" fmla="*/ 653400 w 653040"/>
                <a:gd name="textAreaTop" fmla="*/ 0 h 221760"/>
                <a:gd name="textAreaBottom" fmla="*/ 222120 h 221760"/>
              </a:gdLst>
              <a:ahLst/>
              <a:cxnLst/>
              <a:rect l="textAreaLeft" t="textAreaTop" r="textAreaRight" b="textAreaBottom"/>
              <a:pathLst>
                <a:path w="29681" h="10093">
                  <a:moveTo>
                    <a:pt x="1925" y="1"/>
                  </a:moveTo>
                  <a:cubicBezTo>
                    <a:pt x="770" y="1"/>
                    <a:pt x="0" y="1517"/>
                    <a:pt x="994" y="2454"/>
                  </a:cubicBezTo>
                  <a:cubicBezTo>
                    <a:pt x="1894" y="3254"/>
                    <a:pt x="2795" y="3988"/>
                    <a:pt x="3762" y="4689"/>
                  </a:cubicBezTo>
                  <a:cubicBezTo>
                    <a:pt x="4696" y="5389"/>
                    <a:pt x="5664" y="6056"/>
                    <a:pt x="6664" y="6723"/>
                  </a:cubicBezTo>
                  <a:cubicBezTo>
                    <a:pt x="7665" y="7357"/>
                    <a:pt x="8699" y="7958"/>
                    <a:pt x="9800" y="8525"/>
                  </a:cubicBezTo>
                  <a:cubicBezTo>
                    <a:pt x="10901" y="9125"/>
                    <a:pt x="12102" y="9592"/>
                    <a:pt x="13302" y="9992"/>
                  </a:cubicBezTo>
                  <a:cubicBezTo>
                    <a:pt x="13569" y="10059"/>
                    <a:pt x="13803" y="10093"/>
                    <a:pt x="14070" y="10093"/>
                  </a:cubicBezTo>
                  <a:lnTo>
                    <a:pt x="14236" y="10093"/>
                  </a:lnTo>
                  <a:cubicBezTo>
                    <a:pt x="15437" y="9992"/>
                    <a:pt x="16605" y="9826"/>
                    <a:pt x="17772" y="9626"/>
                  </a:cubicBezTo>
                  <a:cubicBezTo>
                    <a:pt x="18373" y="9525"/>
                    <a:pt x="18940" y="9392"/>
                    <a:pt x="19507" y="9259"/>
                  </a:cubicBezTo>
                  <a:cubicBezTo>
                    <a:pt x="20107" y="9125"/>
                    <a:pt x="20674" y="8958"/>
                    <a:pt x="21208" y="8792"/>
                  </a:cubicBezTo>
                  <a:cubicBezTo>
                    <a:pt x="22342" y="8491"/>
                    <a:pt x="23443" y="8091"/>
                    <a:pt x="24544" y="7657"/>
                  </a:cubicBezTo>
                  <a:cubicBezTo>
                    <a:pt x="25111" y="7457"/>
                    <a:pt x="25645" y="7257"/>
                    <a:pt x="26178" y="6990"/>
                  </a:cubicBezTo>
                  <a:cubicBezTo>
                    <a:pt x="26445" y="6857"/>
                    <a:pt x="26712" y="6723"/>
                    <a:pt x="26979" y="6590"/>
                  </a:cubicBezTo>
                  <a:cubicBezTo>
                    <a:pt x="27246" y="6457"/>
                    <a:pt x="27513" y="6323"/>
                    <a:pt x="27813" y="6156"/>
                  </a:cubicBezTo>
                  <a:cubicBezTo>
                    <a:pt x="29147" y="5456"/>
                    <a:pt x="29681" y="3821"/>
                    <a:pt x="29014" y="2454"/>
                  </a:cubicBezTo>
                  <a:cubicBezTo>
                    <a:pt x="28528" y="1433"/>
                    <a:pt x="27511" y="820"/>
                    <a:pt x="26453" y="820"/>
                  </a:cubicBezTo>
                  <a:cubicBezTo>
                    <a:pt x="26058" y="820"/>
                    <a:pt x="25658" y="905"/>
                    <a:pt x="25278" y="1086"/>
                  </a:cubicBezTo>
                  <a:lnTo>
                    <a:pt x="25144" y="1153"/>
                  </a:lnTo>
                  <a:lnTo>
                    <a:pt x="24510" y="1453"/>
                  </a:lnTo>
                  <a:lnTo>
                    <a:pt x="23810" y="1753"/>
                  </a:lnTo>
                  <a:cubicBezTo>
                    <a:pt x="23343" y="1953"/>
                    <a:pt x="22876" y="2187"/>
                    <a:pt x="22409" y="2354"/>
                  </a:cubicBezTo>
                  <a:cubicBezTo>
                    <a:pt x="21442" y="2787"/>
                    <a:pt x="20508" y="3121"/>
                    <a:pt x="19540" y="3454"/>
                  </a:cubicBezTo>
                  <a:cubicBezTo>
                    <a:pt x="18573" y="3788"/>
                    <a:pt x="17572" y="4088"/>
                    <a:pt x="16605" y="4355"/>
                  </a:cubicBezTo>
                  <a:cubicBezTo>
                    <a:pt x="15737" y="4589"/>
                    <a:pt x="14870" y="4755"/>
                    <a:pt x="14003" y="4922"/>
                  </a:cubicBezTo>
                  <a:cubicBezTo>
                    <a:pt x="13269" y="4722"/>
                    <a:pt x="12468" y="4488"/>
                    <a:pt x="11668" y="4188"/>
                  </a:cubicBezTo>
                  <a:cubicBezTo>
                    <a:pt x="10701" y="3821"/>
                    <a:pt x="9666" y="3421"/>
                    <a:pt x="8666" y="2954"/>
                  </a:cubicBezTo>
                  <a:cubicBezTo>
                    <a:pt x="7665" y="2520"/>
                    <a:pt x="6631" y="2053"/>
                    <a:pt x="5630" y="1586"/>
                  </a:cubicBezTo>
                  <a:lnTo>
                    <a:pt x="2595" y="152"/>
                  </a:lnTo>
                  <a:lnTo>
                    <a:pt x="2561" y="152"/>
                  </a:lnTo>
                  <a:cubicBezTo>
                    <a:pt x="2342" y="48"/>
                    <a:pt x="2128" y="1"/>
                    <a:pt x="1925" y="1"/>
                  </a:cubicBezTo>
                  <a:close/>
                </a:path>
              </a:pathLst>
            </a:custGeom>
            <a:solidFill>
              <a:srgbClr val="FF8B7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1" name="Google Shape;273;p26"/>
            <p:cNvSpPr/>
            <p:nvPr/>
          </p:nvSpPr>
          <p:spPr>
            <a:xfrm>
              <a:off x="2289240" y="1943280"/>
              <a:ext cx="310680" cy="262440"/>
            </a:xfrm>
            <a:custGeom>
              <a:avLst/>
              <a:gdLst>
                <a:gd name="textAreaLeft" fmla="*/ 0 w 310680"/>
                <a:gd name="textAreaRight" fmla="*/ 311040 w 310680"/>
                <a:gd name="textAreaTop" fmla="*/ 0 h 262440"/>
                <a:gd name="textAreaBottom" fmla="*/ 262800 h 262440"/>
              </a:gdLst>
              <a:ahLst/>
              <a:cxnLst/>
              <a:rect l="textAreaLeft" t="textAreaTop" r="textAreaRight" b="textAreaBottom"/>
              <a:pathLst>
                <a:path w="14132" h="11946">
                  <a:moveTo>
                    <a:pt x="10980" y="0"/>
                  </a:moveTo>
                  <a:cubicBezTo>
                    <a:pt x="10687" y="0"/>
                    <a:pt x="10363" y="54"/>
                    <a:pt x="10008" y="171"/>
                  </a:cubicBezTo>
                  <a:cubicBezTo>
                    <a:pt x="6572" y="1372"/>
                    <a:pt x="3236" y="2773"/>
                    <a:pt x="1" y="4441"/>
                  </a:cubicBezTo>
                  <a:cubicBezTo>
                    <a:pt x="835" y="7276"/>
                    <a:pt x="2369" y="9878"/>
                    <a:pt x="4504" y="11946"/>
                  </a:cubicBezTo>
                  <a:cubicBezTo>
                    <a:pt x="4504" y="11946"/>
                    <a:pt x="6305" y="11846"/>
                    <a:pt x="9974" y="9077"/>
                  </a:cubicBezTo>
                  <a:cubicBezTo>
                    <a:pt x="13728" y="6270"/>
                    <a:pt x="14131" y="0"/>
                    <a:pt x="1098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2" name="Google Shape;274;p26"/>
            <p:cNvSpPr/>
            <p:nvPr/>
          </p:nvSpPr>
          <p:spPr>
            <a:xfrm>
              <a:off x="1834560" y="1932120"/>
              <a:ext cx="106920" cy="100080"/>
            </a:xfrm>
            <a:custGeom>
              <a:avLst/>
              <a:gdLst>
                <a:gd name="textAreaLeft" fmla="*/ 0 w 106920"/>
                <a:gd name="textAreaRight" fmla="*/ 107280 w 106920"/>
                <a:gd name="textAreaTop" fmla="*/ 0 h 100080"/>
                <a:gd name="textAreaBottom" fmla="*/ 100440 h 100080"/>
              </a:gdLst>
              <a:ahLst/>
              <a:cxnLst/>
              <a:rect l="textAreaLeft" t="textAreaTop" r="textAreaRight" b="textAreaBottom"/>
              <a:pathLst>
                <a:path w="4871" h="4571">
                  <a:moveTo>
                    <a:pt x="1535" y="1"/>
                  </a:moveTo>
                  <a:lnTo>
                    <a:pt x="1" y="4237"/>
                  </a:lnTo>
                  <a:lnTo>
                    <a:pt x="3737" y="4571"/>
                  </a:lnTo>
                  <a:lnTo>
                    <a:pt x="4837" y="2603"/>
                  </a:lnTo>
                  <a:cubicBezTo>
                    <a:pt x="4871" y="735"/>
                    <a:pt x="1535" y="1"/>
                    <a:pt x="1535" y="1"/>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0040" bIns="50040" anchor="ctr">
              <a:noAutofit/>
            </a:bodyPr>
            <a:lstStyle/>
            <a:p>
              <a:endParaRPr lang="en-US" sz="1400" b="0" u="none" strike="noStrike">
                <a:solidFill>
                  <a:srgbClr val="000000"/>
                </a:solidFill>
                <a:effectLst/>
                <a:uFillTx/>
                <a:latin typeface="Arial"/>
              </a:endParaRPr>
            </a:p>
          </p:txBody>
        </p:sp>
        <p:sp>
          <p:nvSpPr>
            <p:cNvPr id="183" name="Google Shape;275;p26"/>
            <p:cNvSpPr/>
            <p:nvPr/>
          </p:nvSpPr>
          <p:spPr>
            <a:xfrm>
              <a:off x="1771200" y="1915200"/>
              <a:ext cx="97920" cy="110880"/>
            </a:xfrm>
            <a:custGeom>
              <a:avLst/>
              <a:gdLst>
                <a:gd name="textAreaLeft" fmla="*/ 0 w 97920"/>
                <a:gd name="textAreaRight" fmla="*/ 98280 w 97920"/>
                <a:gd name="textAreaTop" fmla="*/ 0 h 110880"/>
                <a:gd name="textAreaBottom" fmla="*/ 111240 h 110880"/>
              </a:gdLst>
              <a:ahLst/>
              <a:cxnLst/>
              <a:rect l="textAreaLeft" t="textAreaTop" r="textAreaRight" b="textAreaBottom"/>
              <a:pathLst>
                <a:path w="4470" h="5048">
                  <a:moveTo>
                    <a:pt x="2225" y="0"/>
                  </a:moveTo>
                  <a:cubicBezTo>
                    <a:pt x="1790" y="0"/>
                    <a:pt x="1384" y="235"/>
                    <a:pt x="1168" y="644"/>
                  </a:cubicBezTo>
                  <a:lnTo>
                    <a:pt x="367" y="2012"/>
                  </a:lnTo>
                  <a:cubicBezTo>
                    <a:pt x="0" y="2679"/>
                    <a:pt x="234" y="3479"/>
                    <a:pt x="901" y="3846"/>
                  </a:cubicBezTo>
                  <a:lnTo>
                    <a:pt x="2936" y="5047"/>
                  </a:lnTo>
                  <a:lnTo>
                    <a:pt x="4470" y="811"/>
                  </a:lnTo>
                  <a:lnTo>
                    <a:pt x="2735" y="110"/>
                  </a:lnTo>
                  <a:cubicBezTo>
                    <a:pt x="2567" y="36"/>
                    <a:pt x="2394" y="0"/>
                    <a:pt x="2225" y="0"/>
                  </a:cubicBezTo>
                  <a:close/>
                </a:path>
              </a:pathLst>
            </a:custGeom>
            <a:solidFill>
              <a:schemeClr val="accent3"/>
            </a:solidFill>
            <a:ln w="0">
              <a:noFill/>
            </a:ln>
          </p:spPr>
          <p:style>
            <a:lnRef idx="0">
              <a:scrgbClr r="0" g="0" b="0"/>
            </a:lnRef>
            <a:fillRef idx="0">
              <a:scrgbClr r="0" g="0" b="0"/>
            </a:fillRef>
            <a:effectRef idx="0">
              <a:scrgbClr r="0" g="0" b="0"/>
            </a:effectRef>
            <a:fontRef idx="minor"/>
          </p:style>
          <p:txBody>
            <a:bodyPr tIns="55440" bIns="55440" anchor="ctr">
              <a:noAutofit/>
            </a:bodyPr>
            <a:lstStyle/>
            <a:p>
              <a:endParaRPr lang="en-US" sz="1400" b="0" u="none" strike="noStrike">
                <a:solidFill>
                  <a:srgbClr val="000000"/>
                </a:solidFill>
                <a:effectLst/>
                <a:uFillTx/>
                <a:latin typeface="Arial"/>
              </a:endParaRPr>
            </a:p>
          </p:txBody>
        </p:sp>
        <p:sp>
          <p:nvSpPr>
            <p:cNvPr id="184" name="Google Shape;276;p26"/>
            <p:cNvSpPr/>
            <p:nvPr/>
          </p:nvSpPr>
          <p:spPr>
            <a:xfrm>
              <a:off x="812160" y="2757240"/>
              <a:ext cx="2964240" cy="47520"/>
            </a:xfrm>
            <a:custGeom>
              <a:avLst/>
              <a:gdLst>
                <a:gd name="textAreaLeft" fmla="*/ 0 w 2964240"/>
                <a:gd name="textAreaRight" fmla="*/ 2964600 w 2964240"/>
                <a:gd name="textAreaTop" fmla="*/ 0 h 47520"/>
                <a:gd name="textAreaBottom" fmla="*/ 47880 h 47520"/>
              </a:gdLst>
              <a:ahLst/>
              <a:cxnLst/>
              <a:rect l="textAreaLeft" t="textAreaTop" r="textAreaRight" b="textAreaBottom"/>
              <a:pathLst>
                <a:path w="134697" h="2169">
                  <a:moveTo>
                    <a:pt x="1101" y="0"/>
                  </a:moveTo>
                  <a:cubicBezTo>
                    <a:pt x="500" y="0"/>
                    <a:pt x="0" y="501"/>
                    <a:pt x="33" y="1101"/>
                  </a:cubicBezTo>
                  <a:cubicBezTo>
                    <a:pt x="33" y="1668"/>
                    <a:pt x="500" y="2168"/>
                    <a:pt x="1101" y="2168"/>
                  </a:cubicBezTo>
                  <a:lnTo>
                    <a:pt x="133595" y="2168"/>
                  </a:lnTo>
                  <a:cubicBezTo>
                    <a:pt x="134196" y="2168"/>
                    <a:pt x="134663" y="1668"/>
                    <a:pt x="134663" y="1101"/>
                  </a:cubicBezTo>
                  <a:cubicBezTo>
                    <a:pt x="134696" y="501"/>
                    <a:pt x="134196" y="0"/>
                    <a:pt x="13359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5" name="Google Shape;277;p26"/>
            <p:cNvSpPr/>
            <p:nvPr/>
          </p:nvSpPr>
          <p:spPr>
            <a:xfrm>
              <a:off x="3119400" y="2581920"/>
              <a:ext cx="138600" cy="175320"/>
            </a:xfrm>
            <a:custGeom>
              <a:avLst/>
              <a:gdLst>
                <a:gd name="textAreaLeft" fmla="*/ 0 w 138600"/>
                <a:gd name="textAreaRight" fmla="*/ 138960 w 138600"/>
                <a:gd name="textAreaTop" fmla="*/ 0 h 175320"/>
                <a:gd name="textAreaBottom" fmla="*/ 175680 h 175320"/>
              </a:gdLst>
              <a:ahLst/>
              <a:cxnLst/>
              <a:rect l="textAreaLeft" t="textAreaTop" r="textAreaRight" b="textAreaBottom"/>
              <a:pathLst>
                <a:path w="6306" h="7974">
                  <a:moveTo>
                    <a:pt x="534" y="1"/>
                  </a:moveTo>
                  <a:cubicBezTo>
                    <a:pt x="234" y="1"/>
                    <a:pt x="1" y="234"/>
                    <a:pt x="1" y="535"/>
                  </a:cubicBezTo>
                  <a:lnTo>
                    <a:pt x="1" y="7439"/>
                  </a:lnTo>
                  <a:cubicBezTo>
                    <a:pt x="1" y="7740"/>
                    <a:pt x="234" y="7973"/>
                    <a:pt x="534" y="7973"/>
                  </a:cubicBezTo>
                  <a:lnTo>
                    <a:pt x="5771" y="7973"/>
                  </a:lnTo>
                  <a:cubicBezTo>
                    <a:pt x="6072" y="7973"/>
                    <a:pt x="6305" y="7740"/>
                    <a:pt x="6305" y="7439"/>
                  </a:cubicBezTo>
                  <a:lnTo>
                    <a:pt x="6305" y="535"/>
                  </a:lnTo>
                  <a:cubicBezTo>
                    <a:pt x="6305" y="234"/>
                    <a:pt x="6072" y="1"/>
                    <a:pt x="57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7840" bIns="87840" anchor="ctr">
              <a:noAutofit/>
            </a:bodyPr>
            <a:lstStyle/>
            <a:p>
              <a:endParaRPr lang="en-US" sz="1400" b="0" u="none" strike="noStrike">
                <a:solidFill>
                  <a:srgbClr val="000000"/>
                </a:solidFill>
                <a:effectLst/>
                <a:uFillTx/>
                <a:latin typeface="Arial"/>
              </a:endParaRPr>
            </a:p>
          </p:txBody>
        </p:sp>
        <p:sp>
          <p:nvSpPr>
            <p:cNvPr id="186" name="Google Shape;278;p26"/>
            <p:cNvSpPr/>
            <p:nvPr/>
          </p:nvSpPr>
          <p:spPr>
            <a:xfrm>
              <a:off x="3173760" y="2606400"/>
              <a:ext cx="147240" cy="125640"/>
            </a:xfrm>
            <a:custGeom>
              <a:avLst/>
              <a:gdLst>
                <a:gd name="textAreaLeft" fmla="*/ 0 w 147240"/>
                <a:gd name="textAreaRight" fmla="*/ 147600 w 147240"/>
                <a:gd name="textAreaTop" fmla="*/ 0 h 125640"/>
                <a:gd name="textAreaBottom" fmla="*/ 126000 h 125640"/>
              </a:gdLst>
              <a:ahLst/>
              <a:cxnLst/>
              <a:rect l="textAreaLeft" t="textAreaTop" r="textAreaRight" b="textAreaBottom"/>
              <a:pathLst>
                <a:path w="6706" h="5732">
                  <a:moveTo>
                    <a:pt x="3797" y="861"/>
                  </a:moveTo>
                  <a:cubicBezTo>
                    <a:pt x="3810" y="861"/>
                    <a:pt x="3824" y="861"/>
                    <a:pt x="3837" y="861"/>
                  </a:cubicBezTo>
                  <a:cubicBezTo>
                    <a:pt x="4971" y="861"/>
                    <a:pt x="5872" y="1762"/>
                    <a:pt x="5872" y="2862"/>
                  </a:cubicBezTo>
                  <a:cubicBezTo>
                    <a:pt x="5872" y="4107"/>
                    <a:pt x="4859" y="4921"/>
                    <a:pt x="3812" y="4921"/>
                  </a:cubicBezTo>
                  <a:cubicBezTo>
                    <a:pt x="3315" y="4921"/>
                    <a:pt x="2811" y="4738"/>
                    <a:pt x="2403" y="4330"/>
                  </a:cubicBezTo>
                  <a:cubicBezTo>
                    <a:pt x="1112" y="3039"/>
                    <a:pt x="2022" y="861"/>
                    <a:pt x="3797" y="861"/>
                  </a:cubicBezTo>
                  <a:close/>
                  <a:moveTo>
                    <a:pt x="3816" y="0"/>
                  </a:moveTo>
                  <a:cubicBezTo>
                    <a:pt x="3108" y="0"/>
                    <a:pt x="2387" y="266"/>
                    <a:pt x="1802" y="861"/>
                  </a:cubicBezTo>
                  <a:cubicBezTo>
                    <a:pt x="1" y="2662"/>
                    <a:pt x="1269" y="5731"/>
                    <a:pt x="3837" y="5731"/>
                  </a:cubicBezTo>
                  <a:cubicBezTo>
                    <a:pt x="5438" y="5731"/>
                    <a:pt x="6706" y="4463"/>
                    <a:pt x="6706" y="2862"/>
                  </a:cubicBezTo>
                  <a:cubicBezTo>
                    <a:pt x="6706" y="1150"/>
                    <a:pt x="5290" y="0"/>
                    <a:pt x="38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3000" bIns="63000" anchor="ctr">
              <a:noAutofit/>
            </a:bodyPr>
            <a:lstStyle/>
            <a:p>
              <a:endParaRPr lang="en-US" sz="1400" b="0" u="none" strike="noStrike">
                <a:solidFill>
                  <a:srgbClr val="000000"/>
                </a:solidFill>
                <a:effectLst/>
                <a:uFillTx/>
                <a:latin typeface="Arial"/>
              </a:endParaRPr>
            </a:p>
          </p:txBody>
        </p:sp>
        <p:sp>
          <p:nvSpPr>
            <p:cNvPr id="187" name="Google Shape;279;p26"/>
            <p:cNvSpPr/>
            <p:nvPr/>
          </p:nvSpPr>
          <p:spPr>
            <a:xfrm>
              <a:off x="2918520" y="2757240"/>
              <a:ext cx="857880" cy="47520"/>
            </a:xfrm>
            <a:custGeom>
              <a:avLst/>
              <a:gdLst>
                <a:gd name="textAreaLeft" fmla="*/ 0 w 857880"/>
                <a:gd name="textAreaRight" fmla="*/ 858240 w 857880"/>
                <a:gd name="textAreaTop" fmla="*/ 0 h 47520"/>
                <a:gd name="textAreaBottom" fmla="*/ 47880 h 47520"/>
              </a:gdLst>
              <a:ahLst/>
              <a:cxnLst/>
              <a:rect l="textAreaLeft" t="textAreaTop" r="textAreaRight" b="textAreaBottom"/>
              <a:pathLst>
                <a:path w="38996" h="2169">
                  <a:moveTo>
                    <a:pt x="1068" y="0"/>
                  </a:moveTo>
                  <a:cubicBezTo>
                    <a:pt x="468" y="0"/>
                    <a:pt x="1" y="501"/>
                    <a:pt x="1" y="1101"/>
                  </a:cubicBezTo>
                  <a:cubicBezTo>
                    <a:pt x="1" y="1668"/>
                    <a:pt x="468" y="2168"/>
                    <a:pt x="1068" y="2168"/>
                  </a:cubicBezTo>
                  <a:lnTo>
                    <a:pt x="37894" y="2168"/>
                  </a:lnTo>
                  <a:cubicBezTo>
                    <a:pt x="38495" y="2168"/>
                    <a:pt x="38962" y="1668"/>
                    <a:pt x="38962" y="1101"/>
                  </a:cubicBezTo>
                  <a:cubicBezTo>
                    <a:pt x="38995" y="501"/>
                    <a:pt x="38495" y="0"/>
                    <a:pt x="37894"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23760" bIns="23760" anchor="ctr">
              <a:noAutofit/>
            </a:bodyPr>
            <a:lstStyle/>
            <a:p>
              <a:endParaRPr lang="en-US" sz="1400" b="0" u="none" strike="noStrike">
                <a:solidFill>
                  <a:srgbClr val="000000"/>
                </a:solidFill>
                <a:effectLst/>
                <a:uFillTx/>
                <a:latin typeface="Arial"/>
              </a:endParaRPr>
            </a:p>
          </p:txBody>
        </p:sp>
        <p:sp>
          <p:nvSpPr>
            <p:cNvPr id="188" name="Google Shape;280;p26"/>
            <p:cNvSpPr/>
            <p:nvPr/>
          </p:nvSpPr>
          <p:spPr>
            <a:xfrm>
              <a:off x="330228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1"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89" name="Google Shape;281;p26"/>
            <p:cNvSpPr/>
            <p:nvPr/>
          </p:nvSpPr>
          <p:spPr>
            <a:xfrm>
              <a:off x="3482280" y="2805120"/>
              <a:ext cx="170640" cy="36360"/>
            </a:xfrm>
            <a:custGeom>
              <a:avLst/>
              <a:gdLst>
                <a:gd name="textAreaLeft" fmla="*/ 0 w 170640"/>
                <a:gd name="textAreaRight" fmla="*/ 171000 w 170640"/>
                <a:gd name="textAreaTop" fmla="*/ 0 h 36360"/>
                <a:gd name="textAreaBottom" fmla="*/ 36720 h 36360"/>
              </a:gdLst>
              <a:ahLst/>
              <a:cxnLst/>
              <a:rect l="textAreaLeft" t="textAreaTop" r="textAreaRight" b="textAreaBottom"/>
              <a:pathLst>
                <a:path w="7774" h="1669">
                  <a:moveTo>
                    <a:pt x="1" y="0"/>
                  </a:moveTo>
                  <a:lnTo>
                    <a:pt x="1" y="768"/>
                  </a:lnTo>
                  <a:cubicBezTo>
                    <a:pt x="1" y="1268"/>
                    <a:pt x="401" y="1668"/>
                    <a:pt x="902" y="1668"/>
                  </a:cubicBezTo>
                  <a:lnTo>
                    <a:pt x="6873" y="1668"/>
                  </a:lnTo>
                  <a:cubicBezTo>
                    <a:pt x="7373" y="1668"/>
                    <a:pt x="7773" y="1268"/>
                    <a:pt x="7773" y="768"/>
                  </a:cubicBezTo>
                  <a:lnTo>
                    <a:pt x="7773"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190" name="Google Shape;282;p26"/>
            <p:cNvSpPr/>
            <p:nvPr/>
          </p:nvSpPr>
          <p:spPr>
            <a:xfrm>
              <a:off x="328032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1" y="0"/>
                  </a:moveTo>
                  <a:lnTo>
                    <a:pt x="1" y="32524"/>
                  </a:lnTo>
                  <a:lnTo>
                    <a:pt x="6072" y="32524"/>
                  </a:lnTo>
                  <a:lnTo>
                    <a:pt x="607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1" name="Google Shape;283;p26"/>
            <p:cNvSpPr/>
            <p:nvPr/>
          </p:nvSpPr>
          <p:spPr>
            <a:xfrm>
              <a:off x="325836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6"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2" name="Google Shape;284;p26"/>
            <p:cNvSpPr/>
            <p:nvPr/>
          </p:nvSpPr>
          <p:spPr>
            <a:xfrm>
              <a:off x="315396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7" h="1803">
                  <a:moveTo>
                    <a:pt x="1802" y="1"/>
                  </a:moveTo>
                  <a:cubicBezTo>
                    <a:pt x="801" y="1"/>
                    <a:pt x="0" y="802"/>
                    <a:pt x="0" y="1802"/>
                  </a:cubicBezTo>
                  <a:lnTo>
                    <a:pt x="17546" y="1802"/>
                  </a:lnTo>
                  <a:cubicBezTo>
                    <a:pt x="17546" y="802"/>
                    <a:pt x="16746"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3" name="Google Shape;285;p26"/>
            <p:cNvSpPr/>
            <p:nvPr/>
          </p:nvSpPr>
          <p:spPr>
            <a:xfrm>
              <a:off x="1196640" y="2805120"/>
              <a:ext cx="89280" cy="715320"/>
            </a:xfrm>
            <a:custGeom>
              <a:avLst/>
              <a:gdLst>
                <a:gd name="textAreaLeft" fmla="*/ 0 w 89280"/>
                <a:gd name="textAreaRight" fmla="*/ 89640 w 89280"/>
                <a:gd name="textAreaTop" fmla="*/ 0 h 715320"/>
                <a:gd name="textAreaBottom" fmla="*/ 715680 h 715320"/>
              </a:gdLst>
              <a:ahLst/>
              <a:cxnLst/>
              <a:rect l="textAreaLeft" t="textAreaTop" r="textAreaRight" b="textAreaBottom"/>
              <a:pathLst>
                <a:path w="4070" h="32524">
                  <a:moveTo>
                    <a:pt x="0" y="0"/>
                  </a:moveTo>
                  <a:lnTo>
                    <a:pt x="0" y="32524"/>
                  </a:lnTo>
                  <a:lnTo>
                    <a:pt x="4070" y="32524"/>
                  </a:lnTo>
                  <a:lnTo>
                    <a:pt x="4070"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4" name="Google Shape;286;p26"/>
            <p:cNvSpPr/>
            <p:nvPr/>
          </p:nvSpPr>
          <p:spPr>
            <a:xfrm>
              <a:off x="1174680" y="3343320"/>
              <a:ext cx="133200" cy="715320"/>
            </a:xfrm>
            <a:custGeom>
              <a:avLst/>
              <a:gdLst>
                <a:gd name="textAreaLeft" fmla="*/ 0 w 133200"/>
                <a:gd name="textAreaRight" fmla="*/ 133560 w 133200"/>
                <a:gd name="textAreaTop" fmla="*/ 0 h 715320"/>
                <a:gd name="textAreaBottom" fmla="*/ 715680 h 715320"/>
              </a:gdLst>
              <a:ahLst/>
              <a:cxnLst/>
              <a:rect l="textAreaLeft" t="textAreaTop" r="textAreaRight" b="textAreaBottom"/>
              <a:pathLst>
                <a:path w="6072" h="32524">
                  <a:moveTo>
                    <a:pt x="0" y="0"/>
                  </a:moveTo>
                  <a:lnTo>
                    <a:pt x="0" y="32524"/>
                  </a:lnTo>
                  <a:lnTo>
                    <a:pt x="6071" y="32524"/>
                  </a:lnTo>
                  <a:lnTo>
                    <a:pt x="6071"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5" name="Google Shape;287;p26"/>
            <p:cNvSpPr/>
            <p:nvPr/>
          </p:nvSpPr>
          <p:spPr>
            <a:xfrm>
              <a:off x="1152000" y="3784680"/>
              <a:ext cx="178200" cy="715680"/>
            </a:xfrm>
            <a:custGeom>
              <a:avLst/>
              <a:gdLst>
                <a:gd name="textAreaLeft" fmla="*/ 0 w 178200"/>
                <a:gd name="textAreaRight" fmla="*/ 178560 w 178200"/>
                <a:gd name="textAreaTop" fmla="*/ 0 h 715680"/>
                <a:gd name="textAreaBottom" fmla="*/ 716040 h 715680"/>
              </a:gdLst>
              <a:ahLst/>
              <a:cxnLst/>
              <a:rect l="textAreaLeft" t="textAreaTop" r="textAreaRight" b="textAreaBottom"/>
              <a:pathLst>
                <a:path w="8107" h="32525">
                  <a:moveTo>
                    <a:pt x="0" y="1"/>
                  </a:moveTo>
                  <a:lnTo>
                    <a:pt x="0" y="32524"/>
                  </a:lnTo>
                  <a:lnTo>
                    <a:pt x="8106" y="32524"/>
                  </a:lnTo>
                  <a:lnTo>
                    <a:pt x="8106"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196" name="Google Shape;288;p26"/>
            <p:cNvSpPr/>
            <p:nvPr/>
          </p:nvSpPr>
          <p:spPr>
            <a:xfrm>
              <a:off x="1048320" y="4460760"/>
              <a:ext cx="385920" cy="39240"/>
            </a:xfrm>
            <a:custGeom>
              <a:avLst/>
              <a:gdLst>
                <a:gd name="textAreaLeft" fmla="*/ 0 w 385920"/>
                <a:gd name="textAreaRight" fmla="*/ 386280 w 385920"/>
                <a:gd name="textAreaTop" fmla="*/ 0 h 39240"/>
                <a:gd name="textAreaBottom" fmla="*/ 39600 h 39240"/>
              </a:gdLst>
              <a:ahLst/>
              <a:cxnLst/>
              <a:rect l="textAreaLeft" t="textAreaTop" r="textAreaRight" b="textAreaBottom"/>
              <a:pathLst>
                <a:path w="17546" h="1803">
                  <a:moveTo>
                    <a:pt x="1801" y="1"/>
                  </a:moveTo>
                  <a:cubicBezTo>
                    <a:pt x="801" y="1"/>
                    <a:pt x="0" y="802"/>
                    <a:pt x="0" y="1802"/>
                  </a:cubicBezTo>
                  <a:lnTo>
                    <a:pt x="17546" y="1802"/>
                  </a:lnTo>
                  <a:cubicBezTo>
                    <a:pt x="17546" y="802"/>
                    <a:pt x="16745" y="1"/>
                    <a:pt x="15745"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9800" bIns="19800" anchor="ctr">
              <a:noAutofit/>
            </a:bodyPr>
            <a:lstStyle/>
            <a:p>
              <a:endParaRPr lang="en-US" sz="1400" b="0" u="none" strike="noStrike">
                <a:solidFill>
                  <a:srgbClr val="000000"/>
                </a:solidFill>
                <a:effectLst/>
                <a:uFillTx/>
                <a:latin typeface="Arial"/>
              </a:endParaRPr>
            </a:p>
          </p:txBody>
        </p:sp>
        <p:sp>
          <p:nvSpPr>
            <p:cNvPr id="197" name="Google Shape;289;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8" name="Google Shape;290;p26"/>
            <p:cNvSpPr/>
            <p:nvPr/>
          </p:nvSpPr>
          <p:spPr>
            <a:xfrm>
              <a:off x="1238400" y="2728800"/>
              <a:ext cx="1127520" cy="28440"/>
            </a:xfrm>
            <a:custGeom>
              <a:avLst/>
              <a:gdLst>
                <a:gd name="textAreaLeft" fmla="*/ 0 w 1127520"/>
                <a:gd name="textAreaRight" fmla="*/ 1127880 w 1127520"/>
                <a:gd name="textAreaTop" fmla="*/ 0 h 28440"/>
                <a:gd name="textAreaBottom" fmla="*/ 28800 h 28440"/>
              </a:gdLst>
              <a:ahLst/>
              <a:cxnLst/>
              <a:rect l="textAreaLeft" t="textAreaTop" r="textAreaRight" b="textAreaBottom"/>
              <a:pathLst>
                <a:path w="51238" h="1302">
                  <a:moveTo>
                    <a:pt x="634" y="0"/>
                  </a:moveTo>
                  <a:cubicBezTo>
                    <a:pt x="267" y="0"/>
                    <a:pt x="1" y="300"/>
                    <a:pt x="1" y="667"/>
                  </a:cubicBezTo>
                  <a:cubicBezTo>
                    <a:pt x="1" y="1001"/>
                    <a:pt x="267" y="1301"/>
                    <a:pt x="634" y="1301"/>
                  </a:cubicBezTo>
                  <a:lnTo>
                    <a:pt x="50570" y="1301"/>
                  </a:lnTo>
                  <a:cubicBezTo>
                    <a:pt x="50937" y="1301"/>
                    <a:pt x="51237" y="1001"/>
                    <a:pt x="51237" y="667"/>
                  </a:cubicBezTo>
                  <a:cubicBezTo>
                    <a:pt x="51237" y="300"/>
                    <a:pt x="50937" y="0"/>
                    <a:pt x="50570" y="0"/>
                  </a:cubicBezTo>
                  <a:close/>
                </a:path>
              </a:pathLst>
            </a:custGeom>
            <a:solidFill>
              <a:srgbClr val="2F9C80"/>
            </a:solidFill>
            <a:ln w="0">
              <a:noFill/>
            </a:ln>
          </p:spPr>
          <p:style>
            <a:lnRef idx="0">
              <a:scrgbClr r="0" g="0" b="0"/>
            </a:lnRef>
            <a:fillRef idx="0">
              <a:scrgbClr r="0" g="0" b="0"/>
            </a:fillRef>
            <a:effectRef idx="0">
              <a:scrgbClr r="0" g="0" b="0"/>
            </a:effectRef>
            <a:fontRef idx="minor"/>
          </p:style>
          <p:txBody>
            <a:bodyPr tIns="14400" bIns="14400" anchor="ctr">
              <a:noAutofit/>
            </a:bodyPr>
            <a:lstStyle/>
            <a:p>
              <a:endParaRPr lang="en-US" sz="1400" b="0" u="none" strike="noStrike">
                <a:solidFill>
                  <a:srgbClr val="000000"/>
                </a:solidFill>
                <a:effectLst/>
                <a:uFillTx/>
                <a:latin typeface="Arial"/>
              </a:endParaRPr>
            </a:p>
          </p:txBody>
        </p:sp>
        <p:sp>
          <p:nvSpPr>
            <p:cNvPr id="199" name="Google Shape;291;p26"/>
            <p:cNvSpPr/>
            <p:nvPr/>
          </p:nvSpPr>
          <p:spPr>
            <a:xfrm>
              <a:off x="1149120" y="2216160"/>
              <a:ext cx="933480" cy="526680"/>
            </a:xfrm>
            <a:custGeom>
              <a:avLst/>
              <a:gdLst>
                <a:gd name="textAreaLeft" fmla="*/ 0 w 933480"/>
                <a:gd name="textAreaRight" fmla="*/ 933840 w 933480"/>
                <a:gd name="textAreaTop" fmla="*/ 0 h 526680"/>
                <a:gd name="textAreaBottom" fmla="*/ 527040 h 526680"/>
              </a:gdLst>
              <a:ahLst/>
              <a:cxnLst/>
              <a:rect l="textAreaLeft" t="textAreaTop" r="textAreaRight" b="textAreaBottom"/>
              <a:pathLst>
                <a:path w="42428" h="23952">
                  <a:moveTo>
                    <a:pt x="1711" y="0"/>
                  </a:moveTo>
                  <a:cubicBezTo>
                    <a:pt x="737" y="0"/>
                    <a:pt x="1" y="886"/>
                    <a:pt x="197" y="1869"/>
                  </a:cubicBezTo>
                  <a:lnTo>
                    <a:pt x="3099" y="22083"/>
                  </a:lnTo>
                  <a:cubicBezTo>
                    <a:pt x="3266" y="23117"/>
                    <a:pt x="4167" y="23918"/>
                    <a:pt x="5234" y="23951"/>
                  </a:cubicBezTo>
                  <a:lnTo>
                    <a:pt x="40659" y="23951"/>
                  </a:lnTo>
                  <a:cubicBezTo>
                    <a:pt x="41660" y="23951"/>
                    <a:pt x="42427" y="23084"/>
                    <a:pt x="42260" y="22083"/>
                  </a:cubicBezTo>
                  <a:lnTo>
                    <a:pt x="39325" y="1869"/>
                  </a:lnTo>
                  <a:cubicBezTo>
                    <a:pt x="39158" y="802"/>
                    <a:pt x="38258" y="34"/>
                    <a:pt x="37224" y="1"/>
                  </a:cubicBezTo>
                  <a:lnTo>
                    <a:pt x="1765" y="1"/>
                  </a:lnTo>
                  <a:cubicBezTo>
                    <a:pt x="1747" y="0"/>
                    <a:pt x="1729" y="0"/>
                    <a:pt x="171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00" name="Google Shape;292;p26"/>
            <p:cNvSpPr/>
            <p:nvPr/>
          </p:nvSpPr>
          <p:spPr>
            <a:xfrm>
              <a:off x="1149120" y="2216160"/>
              <a:ext cx="592920" cy="526680"/>
            </a:xfrm>
            <a:custGeom>
              <a:avLst/>
              <a:gdLst>
                <a:gd name="textAreaLeft" fmla="*/ 0 w 592920"/>
                <a:gd name="textAreaRight" fmla="*/ 593280 w 592920"/>
                <a:gd name="textAreaTop" fmla="*/ 0 h 526680"/>
                <a:gd name="textAreaBottom" fmla="*/ 527040 h 526680"/>
              </a:gdLst>
              <a:ahLst/>
              <a:cxnLst/>
              <a:rect l="textAreaLeft" t="textAreaTop" r="textAreaRight" b="textAreaBottom"/>
              <a:pathLst>
                <a:path w="26950" h="23952">
                  <a:moveTo>
                    <a:pt x="1711" y="0"/>
                  </a:moveTo>
                  <a:cubicBezTo>
                    <a:pt x="737" y="0"/>
                    <a:pt x="1" y="886"/>
                    <a:pt x="197" y="1869"/>
                  </a:cubicBezTo>
                  <a:lnTo>
                    <a:pt x="3099" y="22083"/>
                  </a:lnTo>
                  <a:cubicBezTo>
                    <a:pt x="3266" y="23117"/>
                    <a:pt x="4167" y="23918"/>
                    <a:pt x="5234" y="23951"/>
                  </a:cubicBezTo>
                  <a:lnTo>
                    <a:pt x="11805" y="23951"/>
                  </a:lnTo>
                  <a:cubicBezTo>
                    <a:pt x="13073" y="23951"/>
                    <a:pt x="14240" y="23284"/>
                    <a:pt x="14874" y="22183"/>
                  </a:cubicBezTo>
                  <a:lnTo>
                    <a:pt x="26216" y="2803"/>
                  </a:lnTo>
                  <a:cubicBezTo>
                    <a:pt x="26950" y="1569"/>
                    <a:pt x="26049" y="1"/>
                    <a:pt x="24615" y="1"/>
                  </a:cubicBezTo>
                  <a:lnTo>
                    <a:pt x="1765" y="1"/>
                  </a:lnTo>
                  <a:cubicBezTo>
                    <a:pt x="1747" y="0"/>
                    <a:pt x="1729" y="0"/>
                    <a:pt x="1711" y="0"/>
                  </a:cubicBezTo>
                  <a:close/>
                </a:path>
              </a:pathLst>
            </a:custGeom>
            <a:solidFill>
              <a:srgbClr val="61D5B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Challenge 1</a:t>
            </a:r>
            <a:endParaRPr lang="en-US" sz="3000" b="0" u="none" strike="noStrike">
              <a:solidFill>
                <a:srgbClr val="000000"/>
              </a:solidFill>
              <a:effectLst/>
              <a:uFillTx/>
              <a:latin typeface="Arial"/>
            </a:endParaRPr>
          </a:p>
        </p:txBody>
      </p:sp>
      <p:sp>
        <p:nvSpPr>
          <p:cNvPr id="419" name="TextBox 2"/>
          <p:cNvSpPr/>
          <p:nvPr/>
        </p:nvSpPr>
        <p:spPr>
          <a:xfrm>
            <a:off x="779400" y="1328040"/>
            <a:ext cx="1987560" cy="79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Goal:</a:t>
            </a:r>
            <a:endParaRPr lang="en-US" sz="18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database and insert a record.</a:t>
            </a:r>
            <a:endParaRPr lang="en-US" sz="1400" b="0" u="none" strike="noStrike">
              <a:solidFill>
                <a:srgbClr val="FFFFFF"/>
              </a:solidFill>
              <a:effectLst/>
              <a:uFillTx/>
              <a:latin typeface="Arial"/>
            </a:endParaRPr>
          </a:p>
        </p:txBody>
      </p:sp>
      <p:sp>
        <p:nvSpPr>
          <p:cNvPr id="420" name="TextBox 3"/>
          <p:cNvSpPr/>
          <p:nvPr/>
        </p:nvSpPr>
        <p:spPr>
          <a:xfrm>
            <a:off x="2830680" y="1328040"/>
            <a:ext cx="5764320" cy="295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1" u="none" strike="noStrike">
                <a:solidFill>
                  <a:schemeClr val="lt1"/>
                </a:solidFill>
                <a:effectLst/>
                <a:uFillTx/>
                <a:latin typeface="Arial"/>
                <a:ea typeface="Arial"/>
              </a:rPr>
              <a:t>Scenario:                                                          15 min</a:t>
            </a:r>
            <a:endParaRPr lang="en-US" sz="18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a table to track pets, then create another to track pet owners (customers).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Pet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birthday, id (int PRIMARY KEY IDENTITY),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Customer table fields: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Name, id (int PRIMARY KEY IDENTITY), phone, email, isClubMember, subscriptionEndDate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Insert 1 sample record into each.</a:t>
            </a:r>
            <a:endParaRPr lang="en-US" sz="1400" b="0" u="none" strike="noStrike">
              <a:solidFill>
                <a:srgbClr val="FFFFFF"/>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Constraints</a:t>
            </a:r>
            <a:endParaRPr lang="en-US" sz="3000" b="0" u="none" strike="noStrike">
              <a:solidFill>
                <a:srgbClr val="000000"/>
              </a:solidFill>
              <a:effectLst/>
              <a:uFillTx/>
              <a:latin typeface="Arial"/>
            </a:endParaRPr>
          </a:p>
        </p:txBody>
      </p:sp>
      <p:sp>
        <p:nvSpPr>
          <p:cNvPr id="422" name="TextBox 6"/>
          <p:cNvSpPr/>
          <p:nvPr/>
        </p:nvSpPr>
        <p:spPr>
          <a:xfrm>
            <a:off x="2399760" y="1152000"/>
            <a:ext cx="4344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SQL Constraints may be table level or column level.</a:t>
            </a:r>
            <a:endParaRPr lang="en-US" sz="1400" b="0" u="none" strike="noStrike">
              <a:solidFill>
                <a:srgbClr val="FFFFFF"/>
              </a:solidFill>
              <a:effectLst/>
              <a:uFillTx/>
              <a:latin typeface="Arial"/>
            </a:endParaRPr>
          </a:p>
        </p:txBody>
      </p:sp>
      <p:sp>
        <p:nvSpPr>
          <p:cNvPr id="423" name="TextBox 8"/>
          <p:cNvSpPr/>
          <p:nvPr/>
        </p:nvSpPr>
        <p:spPr>
          <a:xfrm>
            <a:off x="1375200" y="1893600"/>
            <a:ext cx="63932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NOT NULL </a:t>
            </a:r>
            <a:r>
              <a:rPr lang="en-US" sz="1400" b="0" u="none" strike="noStrike">
                <a:solidFill>
                  <a:schemeClr val="lt1"/>
                </a:solidFill>
                <a:effectLst/>
                <a:uFillTx/>
                <a:latin typeface="Arial"/>
                <a:ea typeface="Arial"/>
              </a:rPr>
              <a:t>– Ensures that a column cannot have a NULL value.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UNIQUE</a:t>
            </a:r>
            <a:r>
              <a:rPr lang="en-US" sz="1400" b="0" u="none" strike="noStrike">
                <a:solidFill>
                  <a:schemeClr val="lt1"/>
                </a:solidFill>
                <a:effectLst/>
                <a:uFillTx/>
                <a:latin typeface="Arial"/>
                <a:ea typeface="Arial"/>
              </a:rPr>
              <a:t> – Ensures that all values in a column are different.</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PRIMARY</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A combination of a NOT NULL and UNIQUE. Uniquely identifies each row in a table.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FOREIGN</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 Prevents actions that would destroy links between tables.</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CHECK</a:t>
            </a:r>
            <a:r>
              <a:rPr lang="en-US" sz="1400" b="0" u="none" strike="noStrike">
                <a:solidFill>
                  <a:schemeClr val="lt1"/>
                </a:solidFill>
                <a:effectLst/>
                <a:uFillTx/>
                <a:latin typeface="Arial"/>
                <a:ea typeface="Arial"/>
              </a:rPr>
              <a:t> – Ensures that the values in a column satisfies a specific condition.</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DEFAULT</a:t>
            </a:r>
            <a:r>
              <a:rPr lang="en-US" sz="1400" b="0" u="none" strike="noStrike">
                <a:solidFill>
                  <a:schemeClr val="lt1"/>
                </a:solidFill>
                <a:effectLst/>
                <a:uFillTx/>
                <a:latin typeface="Arial"/>
                <a:ea typeface="Arial"/>
              </a:rPr>
              <a:t> – Sets a default value for a column if no value is specified. </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CREATE</a:t>
            </a:r>
            <a:r>
              <a:rPr lang="en-US" sz="1400" b="0" u="none" strike="noStrike">
                <a:solidFill>
                  <a:schemeClr val="lt1"/>
                </a:solidFill>
                <a:effectLst/>
                <a:uFillTx/>
                <a:latin typeface="Arial"/>
                <a:ea typeface="Arial"/>
              </a:rPr>
              <a:t> </a:t>
            </a:r>
            <a:r>
              <a:rPr lang="en-US" sz="1400" b="0" u="none" strike="noStrike">
                <a:solidFill>
                  <a:schemeClr val="accent3"/>
                </a:solidFill>
                <a:effectLst/>
                <a:uFillTx/>
                <a:latin typeface="Arial"/>
                <a:ea typeface="Arial"/>
              </a:rPr>
              <a:t>INDEX</a:t>
            </a:r>
            <a:r>
              <a:rPr lang="en-US" sz="1400" b="0" u="none" strike="noStrike">
                <a:solidFill>
                  <a:schemeClr val="lt1"/>
                </a:solidFill>
                <a:effectLst/>
                <a:uFillTx/>
                <a:latin typeface="Arial"/>
                <a:ea typeface="Arial"/>
              </a:rPr>
              <a:t> – Used to create and retrieve data from the database very quickly. </a:t>
            </a:r>
            <a:endParaRPr lang="en-US" sz="1400" b="0" u="none" strike="noStrike">
              <a:solidFill>
                <a:srgbClr val="FFFFFF"/>
              </a:solidFill>
              <a:effectLst/>
              <a:uFillTx/>
              <a:latin typeface="Arial"/>
            </a:endParaRPr>
          </a:p>
        </p:txBody>
      </p:sp>
      <p:sp>
        <p:nvSpPr>
          <p:cNvPr id="424" name="TextBox 9"/>
          <p:cNvSpPr/>
          <p:nvPr/>
        </p:nvSpPr>
        <p:spPr>
          <a:xfrm>
            <a:off x="2935080" y="1585800"/>
            <a:ext cx="3273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 non-comprehensive list of examples:</a:t>
            </a:r>
            <a:endParaRPr lang="en-US" sz="1400" b="0" u="none" strike="noStrike">
              <a:solidFill>
                <a:srgbClr val="FFFFFF"/>
              </a:solidFill>
              <a:effectLst/>
              <a:uFillTx/>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Sublanguages</a:t>
            </a:r>
            <a:endParaRPr lang="en-US" sz="3000" b="0" u="none" strike="noStrike">
              <a:solidFill>
                <a:srgbClr val="000000"/>
              </a:solidFill>
              <a:effectLst/>
              <a:uFillTx/>
              <a:latin typeface="Arial"/>
            </a:endParaRPr>
          </a:p>
        </p:txBody>
      </p:sp>
      <p:cxnSp>
        <p:nvCxnSpPr>
          <p:cNvPr id="42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427" name="Picture 3"/>
          <p:cNvPicPr/>
          <p:nvPr/>
        </p:nvPicPr>
        <p:blipFill>
          <a:blip r:embed="rId2"/>
          <a:stretch/>
        </p:blipFill>
        <p:spPr>
          <a:xfrm>
            <a:off x="2404440" y="1122480"/>
            <a:ext cx="4354200" cy="3562560"/>
          </a:xfrm>
          <a:prstGeom prst="rect">
            <a:avLst/>
          </a:prstGeom>
          <a:noFill/>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Design</a:t>
            </a:r>
            <a:endParaRPr lang="en-US" sz="2800" b="0" u="none" strike="noStrike">
              <a:solidFill>
                <a:schemeClr val="accent3"/>
              </a:solidFill>
              <a:effectLst/>
              <a:uFillTx/>
              <a:latin typeface="Hammersmith One"/>
            </a:endParaRPr>
          </a:p>
        </p:txBody>
      </p:sp>
      <p:sp>
        <p:nvSpPr>
          <p:cNvPr id="429"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03</a:t>
            </a:r>
            <a:endParaRPr lang="en-US" sz="6000" b="0" u="none" strike="noStrike">
              <a:solidFill>
                <a:schemeClr val="accent3"/>
              </a:solidFill>
              <a:effectLst/>
              <a:uFillTx/>
              <a:latin typeface="Hammersmith One"/>
            </a:endParaRPr>
          </a:p>
        </p:txBody>
      </p:sp>
      <p:grpSp>
        <p:nvGrpSpPr>
          <p:cNvPr id="430" name="Google Shape;407;p30"/>
          <p:cNvGrpSpPr/>
          <p:nvPr/>
        </p:nvGrpSpPr>
        <p:grpSpPr>
          <a:xfrm>
            <a:off x="4455720" y="1542240"/>
            <a:ext cx="4004640" cy="3067920"/>
            <a:chOff x="4455720" y="1542240"/>
            <a:chExt cx="4004640" cy="3067920"/>
          </a:xfrm>
        </p:grpSpPr>
        <p:sp>
          <p:nvSpPr>
            <p:cNvPr id="431"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2"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433"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4"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5"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6"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437"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8"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439"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0"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1"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2"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3"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444"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5"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6"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7"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8"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49"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0"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451"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452"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3"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54"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455"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456"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457"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458"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459"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0"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1"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2"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463"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464"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5"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6"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467"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468"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69"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0"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1"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2"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473"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4"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475"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476"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77"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478"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479"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0"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481"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2"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483"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484"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5"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486"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487"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88"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489"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490"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491"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492"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493"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4"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5"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496"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7"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8"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499"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0"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501"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2"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503"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4"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5"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06"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507"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508"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509"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510"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511"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512"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13"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a Database Schema?</a:t>
            </a:r>
            <a:endParaRPr lang="en-US" sz="3000" b="0" u="none" strike="noStrike">
              <a:solidFill>
                <a:srgbClr val="000000"/>
              </a:solidFill>
              <a:effectLst/>
              <a:uFillTx/>
              <a:latin typeface="Arial"/>
            </a:endParaRPr>
          </a:p>
        </p:txBody>
      </p:sp>
      <p:cxnSp>
        <p:nvCxnSpPr>
          <p:cNvPr id="51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16" name="Picture 7"/>
          <p:cNvPicPr/>
          <p:nvPr/>
        </p:nvPicPr>
        <p:blipFill>
          <a:blip r:embed="rId2"/>
          <a:stretch/>
        </p:blipFill>
        <p:spPr>
          <a:xfrm>
            <a:off x="1227240" y="1706040"/>
            <a:ext cx="6708600" cy="2728800"/>
          </a:xfrm>
          <a:prstGeom prst="rect">
            <a:avLst/>
          </a:prstGeom>
          <a:noFill/>
          <a:ln w="0">
            <a:noFill/>
          </a:ln>
        </p:spPr>
      </p:pic>
      <p:sp>
        <p:nvSpPr>
          <p:cNvPr id="517" name="TextBox 9"/>
          <p:cNvSpPr/>
          <p:nvPr/>
        </p:nvSpPr>
        <p:spPr>
          <a:xfrm>
            <a:off x="3055320" y="1251720"/>
            <a:ext cx="3052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According to Google AI Overview….</a:t>
            </a:r>
            <a:endParaRPr lang="en-US" sz="1400" b="0" u="none" strike="noStrike">
              <a:solidFill>
                <a:srgbClr val="FFFFFF"/>
              </a:solidFill>
              <a:effectLst/>
              <a:uFillTx/>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Three-Schema Approach</a:t>
            </a:r>
            <a:endParaRPr lang="en-US" sz="3000" b="0" u="none" strike="noStrike">
              <a:solidFill>
                <a:srgbClr val="000000"/>
              </a:solidFill>
              <a:effectLst/>
              <a:uFillTx/>
              <a:latin typeface="Arial"/>
            </a:endParaRPr>
          </a:p>
        </p:txBody>
      </p:sp>
      <p:cxnSp>
        <p:nvCxnSpPr>
          <p:cNvPr id="519"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0" name="TextBox 2"/>
          <p:cNvSpPr/>
          <p:nvPr/>
        </p:nvSpPr>
        <p:spPr>
          <a:xfrm>
            <a:off x="402480" y="1335240"/>
            <a:ext cx="3102480" cy="332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External – each one describes part of the database that a particular user group is interested in</a:t>
            </a:r>
            <a:br>
              <a:rPr sz="1400"/>
            </a:br>
            <a:br>
              <a:rPr sz="1400"/>
            </a:br>
            <a:r>
              <a:rPr lang="en-US" sz="1400" b="1" u="none" strike="noStrike">
                <a:solidFill>
                  <a:schemeClr val="lt1"/>
                </a:solidFill>
                <a:effectLst/>
                <a:uFillTx/>
                <a:latin typeface="Arial"/>
                <a:ea typeface="Arial"/>
              </a:rPr>
              <a:t>Conceptual – describes the structure of the whole database including entities, relationships, data types, user operations, and constraints</a:t>
            </a:r>
            <a:br>
              <a:rPr sz="1400"/>
            </a:br>
            <a:br>
              <a:rPr sz="1400"/>
            </a:br>
            <a:r>
              <a:rPr lang="en-US" sz="1400" b="1" u="none" strike="noStrike">
                <a:solidFill>
                  <a:schemeClr val="lt1"/>
                </a:solidFill>
                <a:effectLst/>
                <a:uFillTx/>
                <a:latin typeface="Arial"/>
                <a:ea typeface="Arial"/>
              </a:rPr>
              <a:t>Physical – describes the physical storage structure of the database, i.e. storage medium, exact implementation details</a:t>
            </a:r>
            <a:endParaRPr lang="en-US" sz="1400" b="0" u="none" strike="noStrike">
              <a:solidFill>
                <a:srgbClr val="FFFFFF"/>
              </a:solidFill>
              <a:effectLst/>
              <a:uFillTx/>
              <a:latin typeface="Arial"/>
            </a:endParaRPr>
          </a:p>
        </p:txBody>
      </p:sp>
      <p:pic>
        <p:nvPicPr>
          <p:cNvPr id="521" name="Picture 5"/>
          <p:cNvPicPr/>
          <p:nvPr/>
        </p:nvPicPr>
        <p:blipFill>
          <a:blip r:embed="rId2"/>
          <a:stretch/>
        </p:blipFill>
        <p:spPr>
          <a:xfrm>
            <a:off x="3831840" y="1321920"/>
            <a:ext cx="4812840" cy="3088440"/>
          </a:xfrm>
          <a:prstGeom prst="rect">
            <a:avLst/>
          </a:prstGeom>
          <a:noFill/>
          <a:ln w="0">
            <a:noFill/>
          </a:ln>
        </p:spPr>
      </p:pic>
      <p:sp>
        <p:nvSpPr>
          <p:cNvPr id="522" name="TextBox 6"/>
          <p:cNvSpPr/>
          <p:nvPr/>
        </p:nvSpPr>
        <p:spPr>
          <a:xfrm>
            <a:off x="2229840" y="4754520"/>
            <a:ext cx="4403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Other specs may use: conceptual &gt; logical &gt; physical</a:t>
            </a:r>
            <a:endParaRPr lang="en-US" sz="1400" b="0" u="none" strike="noStrike">
              <a:solidFill>
                <a:srgbClr val="FFFFFF"/>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ERD vs UML</a:t>
            </a:r>
            <a:endParaRPr lang="en-US" sz="3000" b="0" u="none" strike="noStrike">
              <a:solidFill>
                <a:srgbClr val="000000"/>
              </a:solidFill>
              <a:effectLst/>
              <a:uFillTx/>
              <a:latin typeface="Arial"/>
            </a:endParaRPr>
          </a:p>
        </p:txBody>
      </p:sp>
      <p:cxnSp>
        <p:nvCxnSpPr>
          <p:cNvPr id="52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25" name="TextBox 2"/>
          <p:cNvSpPr/>
          <p:nvPr/>
        </p:nvSpPr>
        <p:spPr>
          <a:xfrm>
            <a:off x="1137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UML = Unified Modeling Language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Broad modeling language for software development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Includes use case diagrams, class diagrams, deployment diagrams, ect. </a:t>
            </a:r>
            <a:endParaRPr lang="en-US" sz="1400" b="0" u="none" strike="noStrike">
              <a:solidFill>
                <a:srgbClr val="FFFFFF"/>
              </a:solidFill>
              <a:effectLst/>
              <a:uFillTx/>
              <a:latin typeface="Arial"/>
            </a:endParaRPr>
          </a:p>
        </p:txBody>
      </p:sp>
      <p:sp>
        <p:nvSpPr>
          <p:cNvPr id="526" name="TextBox 3"/>
          <p:cNvSpPr/>
          <p:nvPr/>
        </p:nvSpPr>
        <p:spPr>
          <a:xfrm>
            <a:off x="4809600" y="1328040"/>
            <a:ext cx="316080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1" u="none" strike="noStrike">
                <a:solidFill>
                  <a:schemeClr val="lt1"/>
                </a:solidFill>
                <a:effectLst/>
                <a:uFillTx/>
                <a:latin typeface="Arial"/>
                <a:ea typeface="Arial"/>
              </a:rPr>
              <a:t>ERD = Entity Relationship Diagram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Focused on relational database design</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Part of the conceptual/external stage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External Level to Conceptual Level </a:t>
            </a:r>
            <a:endParaRPr lang="en-US" sz="3000" b="0" u="none" strike="noStrike">
              <a:solidFill>
                <a:srgbClr val="000000"/>
              </a:solidFill>
              <a:effectLst/>
              <a:uFillTx/>
              <a:latin typeface="Arial"/>
            </a:endParaRPr>
          </a:p>
        </p:txBody>
      </p:sp>
      <p:cxnSp>
        <p:nvCxnSpPr>
          <p:cNvPr id="528"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29" name="Picture 5"/>
          <p:cNvPicPr/>
          <p:nvPr/>
        </p:nvPicPr>
        <p:blipFill>
          <a:blip r:embed="rId2"/>
          <a:stretch/>
        </p:blipFill>
        <p:spPr>
          <a:xfrm>
            <a:off x="802440" y="1505160"/>
            <a:ext cx="3379320" cy="2983320"/>
          </a:xfrm>
          <a:prstGeom prst="rect">
            <a:avLst/>
          </a:prstGeom>
          <a:noFill/>
          <a:ln w="0">
            <a:noFill/>
          </a:ln>
        </p:spPr>
      </p:pic>
      <p:pic>
        <p:nvPicPr>
          <p:cNvPr id="530" name="Picture 7"/>
          <p:cNvPicPr/>
          <p:nvPr/>
        </p:nvPicPr>
        <p:blipFill>
          <a:blip r:embed="rId3"/>
          <a:stretch/>
        </p:blipFill>
        <p:spPr>
          <a:xfrm>
            <a:off x="4750560" y="1575360"/>
            <a:ext cx="3963960" cy="2842920"/>
          </a:xfrm>
          <a:prstGeom prst="rect">
            <a:avLst/>
          </a:prstGeom>
          <a:noFill/>
          <a:ln w="0">
            <a:noFill/>
          </a:ln>
        </p:spPr>
      </p:pic>
      <p:sp>
        <p:nvSpPr>
          <p:cNvPr id="531" name="TextBox 8"/>
          <p:cNvSpPr/>
          <p:nvPr/>
        </p:nvSpPr>
        <p:spPr>
          <a:xfrm>
            <a:off x="1153440" y="1160640"/>
            <a:ext cx="613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a:t>
            </a:r>
            <a:endParaRPr lang="en-US" sz="1400" b="0" u="none" strike="noStrike">
              <a:solidFill>
                <a:srgbClr val="FFFFFF"/>
              </a:solidFill>
              <a:effectLst/>
              <a:uFillTx/>
              <a:latin typeface="Arial"/>
            </a:endParaRPr>
          </a:p>
        </p:txBody>
      </p:sp>
      <p:sp>
        <p:nvSpPr>
          <p:cNvPr id="532" name="TextBox 9"/>
          <p:cNvSpPr/>
          <p:nvPr/>
        </p:nvSpPr>
        <p:spPr>
          <a:xfrm>
            <a:off x="4750560" y="1197360"/>
            <a:ext cx="1737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Relational Schema:</a:t>
            </a:r>
            <a:endParaRPr lang="en-US" sz="1400" b="0" u="none" strike="noStrike">
              <a:solidFill>
                <a:srgbClr val="FFFFFF"/>
              </a:solidFill>
              <a:effectLst/>
              <a:uFillTx/>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34" name="Straight Arrow Connector 4"/>
          <p:cNvCxnSpPr/>
          <p:nvPr/>
        </p:nvCxnSpPr>
        <p:spPr>
          <a:xfrm>
            <a:off x="7227000" y="2125800"/>
            <a:ext cx="914760" cy="914760"/>
          </a:xfrm>
          <a:prstGeom prst="straightConnector1">
            <a:avLst/>
          </a:prstGeom>
          <a:ln>
            <a:solidFill>
              <a:srgbClr val="57496D"/>
            </a:solidFill>
            <a:round/>
            <a:tailEnd type="triangle" w="med" len="med"/>
          </a:ln>
        </p:spPr>
      </p:cxnSp>
      <p:pic>
        <p:nvPicPr>
          <p:cNvPr id="535" name="Picture 3"/>
          <p:cNvPicPr/>
          <p:nvPr/>
        </p:nvPicPr>
        <p:blipFill>
          <a:blip r:embed="rId2"/>
          <a:stretch/>
        </p:blipFill>
        <p:spPr>
          <a:xfrm>
            <a:off x="617040" y="1353240"/>
            <a:ext cx="4165560" cy="3677040"/>
          </a:xfrm>
          <a:prstGeom prst="rect">
            <a:avLst/>
          </a:prstGeom>
          <a:noFill/>
          <a:ln w="0">
            <a:noFill/>
          </a:ln>
        </p:spPr>
      </p:pic>
      <p:sp>
        <p:nvSpPr>
          <p:cNvPr id="536" name="Arrow: Right 2"/>
          <p:cNvSpPr/>
          <p:nvPr/>
        </p:nvSpPr>
        <p:spPr>
          <a:xfrm flipH="1">
            <a:off x="4712760" y="2045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7" name="Arrow: Right 6"/>
          <p:cNvSpPr/>
          <p:nvPr/>
        </p:nvSpPr>
        <p:spPr>
          <a:xfrm flipH="1">
            <a:off x="4644000" y="234540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8" name="Arrow: Right 7"/>
          <p:cNvSpPr/>
          <p:nvPr/>
        </p:nvSpPr>
        <p:spPr>
          <a:xfrm flipH="1">
            <a:off x="4644000" y="2780640"/>
            <a:ext cx="47232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39" name="TextBox 8"/>
          <p:cNvSpPr/>
          <p:nvPr/>
        </p:nvSpPr>
        <p:spPr>
          <a:xfrm>
            <a:off x="5116680" y="1994400"/>
            <a:ext cx="3853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Keys</a:t>
            </a:r>
            <a:r>
              <a:rPr lang="en-US" sz="1400" b="0" u="none" strike="noStrike">
                <a:solidFill>
                  <a:schemeClr val="lt1"/>
                </a:solidFill>
                <a:effectLst/>
                <a:uFillTx/>
                <a:latin typeface="Arial"/>
                <a:ea typeface="Arial"/>
              </a:rPr>
              <a:t> are represented as underlined </a:t>
            </a: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40" name="TextBox 9"/>
          <p:cNvSpPr/>
          <p:nvPr/>
        </p:nvSpPr>
        <p:spPr>
          <a:xfrm>
            <a:off x="5116680" y="2310480"/>
            <a:ext cx="32475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Entities</a:t>
            </a:r>
            <a:r>
              <a:rPr lang="en-US" sz="1400" b="0" u="none" strike="noStrike">
                <a:solidFill>
                  <a:schemeClr val="lt1"/>
                </a:solidFill>
                <a:effectLst/>
                <a:uFillTx/>
                <a:latin typeface="Arial"/>
                <a:ea typeface="Arial"/>
              </a:rPr>
              <a:t> are represented as rectangles.</a:t>
            </a:r>
            <a:endParaRPr lang="en-US" sz="1400" b="0" u="none" strike="noStrike">
              <a:solidFill>
                <a:srgbClr val="FFFFFF"/>
              </a:solidFill>
              <a:effectLst/>
              <a:uFillTx/>
              <a:latin typeface="Arial"/>
            </a:endParaRPr>
          </a:p>
        </p:txBody>
      </p:sp>
      <p:sp>
        <p:nvSpPr>
          <p:cNvPr id="541" name="TextBox 10"/>
          <p:cNvSpPr/>
          <p:nvPr/>
        </p:nvSpPr>
        <p:spPr>
          <a:xfrm>
            <a:off x="5111640" y="2733120"/>
            <a:ext cx="36853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Relationships</a:t>
            </a:r>
            <a:r>
              <a:rPr lang="en-US" sz="1400" b="0" u="none" strike="noStrike">
                <a:solidFill>
                  <a:schemeClr val="lt1"/>
                </a:solidFill>
                <a:effectLst/>
                <a:uFillTx/>
                <a:latin typeface="Arial"/>
                <a:ea typeface="Arial"/>
              </a:rPr>
              <a:t> are represented as diamonds.</a:t>
            </a:r>
            <a:endParaRPr lang="en-US" sz="1400" b="0" u="none" strike="noStrike">
              <a:solidFill>
                <a:srgbClr val="FFFFFF"/>
              </a:solidFill>
              <a:effectLst/>
              <a:uFillTx/>
              <a:latin typeface="Arial"/>
            </a:endParaRPr>
          </a:p>
        </p:txBody>
      </p:sp>
      <p:sp>
        <p:nvSpPr>
          <p:cNvPr id="542" name="TextBox 11"/>
          <p:cNvSpPr/>
          <p:nvPr/>
        </p:nvSpPr>
        <p:spPr>
          <a:xfrm>
            <a:off x="5247000" y="3050280"/>
            <a:ext cx="341496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must have unique values for each individual </a:t>
            </a:r>
            <a:r>
              <a:rPr lang="en-US" sz="1400" b="0" u="none" strike="noStrike">
                <a:solidFill>
                  <a:schemeClr val="accent3"/>
                </a:solidFill>
                <a:effectLst/>
                <a:uFillTx/>
                <a:latin typeface="Arial"/>
                <a:ea typeface="Arial"/>
              </a:rPr>
              <a:t>entity</a:t>
            </a:r>
            <a:r>
              <a:rPr lang="en-US" sz="1400" b="0" u="none" strike="noStrike">
                <a:solidFill>
                  <a:schemeClr val="lt1"/>
                </a:solidFill>
                <a:effectLst/>
                <a:uFillTx/>
                <a:latin typeface="Arial"/>
                <a:ea typeface="Arial"/>
              </a:rPr>
              <a:t> within the </a:t>
            </a:r>
            <a:r>
              <a:rPr lang="en-US" sz="1400" b="0" u="none" strike="noStrike">
                <a:solidFill>
                  <a:schemeClr val="accent3"/>
                </a:solidFill>
                <a:effectLst/>
                <a:uFillTx/>
                <a:latin typeface="Arial"/>
                <a:ea typeface="Arial"/>
              </a:rPr>
              <a:t>entity set</a:t>
            </a: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There can be more than one </a:t>
            </a:r>
            <a:r>
              <a:rPr lang="en-US" sz="1400" b="0" u="none" strike="noStrike">
                <a:solidFill>
                  <a:schemeClr val="accent3"/>
                </a:solidFill>
                <a:effectLst/>
                <a:uFillTx/>
                <a:latin typeface="Arial"/>
                <a:ea typeface="Arial"/>
              </a:rPr>
              <a:t>key</a:t>
            </a:r>
            <a:r>
              <a:rPr lang="en-US" sz="1400" b="0" u="none" strike="noStrike">
                <a:solidFill>
                  <a:schemeClr val="lt1"/>
                </a:solidFill>
                <a:effectLst/>
                <a:uFillTx/>
                <a:latin typeface="Arial"/>
                <a:ea typeface="Arial"/>
              </a:rPr>
              <a:t> at a time.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accent3"/>
                </a:solidFill>
                <a:effectLst/>
                <a:uFillTx/>
                <a:latin typeface="Arial"/>
                <a:ea typeface="Arial"/>
              </a:rPr>
              <a:t>Composite attributes </a:t>
            </a:r>
            <a:r>
              <a:rPr lang="en-US" sz="1400" b="0" u="none" strike="noStrike">
                <a:solidFill>
                  <a:schemeClr val="lt1"/>
                </a:solidFill>
                <a:effectLst/>
                <a:uFillTx/>
                <a:latin typeface="Arial"/>
                <a:ea typeface="Arial"/>
              </a:rPr>
              <a:t>can make a key. i.e. a state + Drivers License #</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An entity may have NO KEY, these are called </a:t>
            </a:r>
            <a:r>
              <a:rPr lang="en-US" sz="1400" b="0" u="none" strike="noStrike">
                <a:solidFill>
                  <a:schemeClr val="accent3"/>
                </a:solidFill>
                <a:effectLst/>
                <a:uFillTx/>
                <a:latin typeface="Arial"/>
                <a:ea typeface="Arial"/>
              </a:rPr>
              <a:t>weak entity types</a:t>
            </a: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543" name="TextBox 14"/>
          <p:cNvSpPr/>
          <p:nvPr/>
        </p:nvSpPr>
        <p:spPr>
          <a:xfrm>
            <a:off x="5111640" y="1721160"/>
            <a:ext cx="304488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Attributes</a:t>
            </a:r>
            <a:r>
              <a:rPr lang="en-US" sz="1400" b="0" u="none" strike="noStrike">
                <a:solidFill>
                  <a:schemeClr val="lt1"/>
                </a:solidFill>
                <a:effectLst/>
                <a:uFillTx/>
                <a:latin typeface="Arial"/>
                <a:ea typeface="Arial"/>
              </a:rPr>
              <a:t> are represented as ovals.</a:t>
            </a:r>
            <a:endParaRPr lang="en-US" sz="1400" b="0" u="none" strike="noStrike">
              <a:solidFill>
                <a:srgbClr val="FFFFFF"/>
              </a:solidFill>
              <a:effectLst/>
              <a:uFillTx/>
              <a:latin typeface="Arial"/>
            </a:endParaRPr>
          </a:p>
        </p:txBody>
      </p:sp>
      <p:sp>
        <p:nvSpPr>
          <p:cNvPr id="544" name="Arrow: Right 15"/>
          <p:cNvSpPr/>
          <p:nvPr/>
        </p:nvSpPr>
        <p:spPr>
          <a:xfrm flipH="1">
            <a:off x="4586760" y="1784520"/>
            <a:ext cx="52380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545" name="TextBox 16"/>
          <p:cNvSpPr/>
          <p:nvPr/>
        </p:nvSpPr>
        <p:spPr>
          <a:xfrm>
            <a:off x="2723040" y="932040"/>
            <a:ext cx="43840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ERDs describe entities, relationships, and attributes.</a:t>
            </a:r>
            <a:endParaRPr lang="en-US" sz="1400" b="0" u="none" strike="noStrike">
              <a:solidFill>
                <a:srgbClr val="FFFFFF"/>
              </a:solidFill>
              <a:effectLst/>
              <a:uFillTx/>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Entity Relationship Diagram</a:t>
            </a:r>
            <a:endParaRPr lang="en-US" sz="3000" b="0" u="none" strike="noStrike">
              <a:solidFill>
                <a:srgbClr val="000000"/>
              </a:solidFill>
              <a:effectLst/>
              <a:uFillTx/>
              <a:latin typeface="Arial"/>
            </a:endParaRPr>
          </a:p>
        </p:txBody>
      </p:sp>
      <p:cxnSp>
        <p:nvCxnSpPr>
          <p:cNvPr id="547"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548" name="Picture 3"/>
          <p:cNvPicPr/>
          <p:nvPr/>
        </p:nvPicPr>
        <p:blipFill>
          <a:blip r:embed="rId2"/>
          <a:stretch/>
        </p:blipFill>
        <p:spPr>
          <a:xfrm>
            <a:off x="634320" y="1106640"/>
            <a:ext cx="4165560" cy="3677040"/>
          </a:xfrm>
          <a:prstGeom prst="rect">
            <a:avLst/>
          </a:prstGeom>
          <a:noFill/>
          <a:ln w="0">
            <a:noFill/>
          </a:ln>
        </p:spPr>
      </p:pic>
      <p:sp>
        <p:nvSpPr>
          <p:cNvPr id="549" name="TextBox 5"/>
          <p:cNvSpPr/>
          <p:nvPr/>
        </p:nvSpPr>
        <p:spPr>
          <a:xfrm>
            <a:off x="5029200" y="1106640"/>
            <a:ext cx="3480120" cy="353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There are several attribute types: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Simple (atomic) attributes </a:t>
            </a:r>
            <a:r>
              <a:rPr lang="en-US" sz="1400" b="0" u="none" strike="noStrike" dirty="0">
                <a:solidFill>
                  <a:schemeClr val="lt1"/>
                </a:solidFill>
                <a:effectLst/>
                <a:uFillTx/>
                <a:latin typeface="Arial"/>
                <a:ea typeface="Arial"/>
              </a:rPr>
              <a:t>– data point that can’t be broken down further</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Composite attributes </a:t>
            </a:r>
            <a:r>
              <a:rPr lang="en-US" sz="1400" b="0" u="none" strike="noStrike" dirty="0">
                <a:solidFill>
                  <a:schemeClr val="lt1"/>
                </a:solidFill>
                <a:effectLst/>
                <a:uFillTx/>
                <a:latin typeface="Arial"/>
                <a:ea typeface="Arial"/>
              </a:rPr>
              <a:t>– an address</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Single-Valued</a:t>
            </a:r>
            <a:r>
              <a:rPr lang="en-US" sz="1400" b="0" u="none" strike="noStrike" dirty="0">
                <a:solidFill>
                  <a:schemeClr val="lt1"/>
                </a:solidFill>
                <a:effectLst/>
                <a:uFillTx/>
                <a:latin typeface="Arial"/>
                <a:ea typeface="Arial"/>
              </a:rPr>
              <a:t> – singular value</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Multi-Valued</a:t>
            </a:r>
            <a:r>
              <a:rPr lang="en-US" sz="1400" b="0" u="none" strike="noStrike" dirty="0">
                <a:solidFill>
                  <a:schemeClr val="lt1"/>
                </a:solidFill>
                <a:effectLst/>
                <a:uFillTx/>
                <a:latin typeface="Arial"/>
                <a:ea typeface="Arial"/>
              </a:rPr>
              <a:t> – multiple values in field, e.g. 2-tone cars may have multiple entries in a COLOR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Derived </a:t>
            </a:r>
            <a:r>
              <a:rPr lang="en-US" sz="1400" b="0" u="none" strike="noStrike" dirty="0">
                <a:solidFill>
                  <a:schemeClr val="lt1"/>
                </a:solidFill>
                <a:effectLst/>
                <a:uFillTx/>
                <a:latin typeface="Arial"/>
                <a:ea typeface="Arial"/>
              </a:rPr>
              <a:t>– Field that gets its value from other fields; e.g. AGE can be calculated from today’s date + BDAY field.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Stored </a:t>
            </a:r>
            <a:r>
              <a:rPr lang="en-US" sz="1400" b="0" u="none" strike="noStrike" dirty="0">
                <a:solidFill>
                  <a:schemeClr val="lt1"/>
                </a:solidFill>
                <a:effectLst/>
                <a:uFillTx/>
                <a:latin typeface="Arial"/>
                <a:ea typeface="Arial"/>
              </a:rPr>
              <a:t>– Data is stored in database. Contrast to Derived.</a:t>
            </a:r>
            <a:endParaRPr lang="en-US" sz="1400" b="0" u="none" strike="noStrike" dirty="0">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dirty="0">
                <a:solidFill>
                  <a:schemeClr val="accent3"/>
                </a:solidFill>
                <a:effectLst/>
                <a:uFillTx/>
                <a:latin typeface="Arial"/>
                <a:ea typeface="Arial"/>
              </a:rPr>
              <a:t>NULL</a:t>
            </a:r>
            <a:r>
              <a:rPr lang="en-US" sz="1400" b="0" u="none" strike="noStrike" dirty="0">
                <a:solidFill>
                  <a:schemeClr val="lt1"/>
                </a:solidFill>
                <a:effectLst/>
                <a:uFillTx/>
                <a:latin typeface="Arial"/>
                <a:ea typeface="Arial"/>
              </a:rPr>
              <a:t>- </a:t>
            </a:r>
            <a:endParaRPr lang="en-US" sz="1400" b="0" u="none" strike="noStrike" dirty="0">
              <a:solidFill>
                <a:srgbClr val="FFFFFF"/>
              </a:solidFill>
              <a:effectLst/>
              <a:uFillTx/>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Agenda</a:t>
            </a:r>
            <a:endParaRPr lang="en-US" sz="3000" b="0" u="none" strike="noStrike">
              <a:solidFill>
                <a:schemeClr val="accent3"/>
              </a:solidFill>
              <a:effectLst/>
              <a:uFillTx/>
              <a:latin typeface="Hammersmith One"/>
            </a:endParaRPr>
          </a:p>
        </p:txBody>
      </p:sp>
      <p:sp>
        <p:nvSpPr>
          <p:cNvPr id="202" name="PlaceHolder 2"/>
          <p:cNvSpPr>
            <a:spLocks noGrp="1"/>
          </p:cNvSpPr>
          <p:nvPr>
            <p:ph type="subTitle"/>
          </p:nvPr>
        </p:nvSpPr>
        <p:spPr>
          <a:xfrm>
            <a:off x="766800" y="2310840"/>
            <a:ext cx="150552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What is a Database?</a:t>
            </a:r>
            <a:endParaRPr lang="en-US" sz="1400" b="0" u="none" strike="noStrike">
              <a:solidFill>
                <a:srgbClr val="FFFFFF"/>
              </a:solidFill>
              <a:effectLst/>
              <a:uFillTx/>
              <a:latin typeface="Arial"/>
            </a:endParaRPr>
          </a:p>
        </p:txBody>
      </p:sp>
      <p:sp>
        <p:nvSpPr>
          <p:cNvPr id="203" name="PlaceHolder 3"/>
          <p:cNvSpPr>
            <a:spLocks noGrp="1"/>
          </p:cNvSpPr>
          <p:nvPr>
            <p:ph type="subTitle"/>
          </p:nvPr>
        </p:nvSpPr>
        <p:spPr>
          <a:xfrm>
            <a:off x="2296800" y="2291400"/>
            <a:ext cx="21171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SQL Environment Setup</a:t>
            </a:r>
            <a:endParaRPr lang="en-US" sz="1400" b="0" u="none" strike="noStrike">
              <a:solidFill>
                <a:srgbClr val="FFFFFF"/>
              </a:solidFill>
              <a:effectLst/>
              <a:uFillTx/>
              <a:latin typeface="Arial"/>
            </a:endParaRPr>
          </a:p>
        </p:txBody>
      </p:sp>
      <p:sp>
        <p:nvSpPr>
          <p:cNvPr id="204" name="PlaceHolder 4"/>
          <p:cNvSpPr>
            <a:spLocks noGrp="1"/>
          </p:cNvSpPr>
          <p:nvPr>
            <p:ph type="subTitle"/>
          </p:nvPr>
        </p:nvSpPr>
        <p:spPr>
          <a:xfrm>
            <a:off x="2276640" y="2743560"/>
            <a:ext cx="211716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Database Setup for Development</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Starting Commands</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SQL Constraints</a:t>
            </a:r>
            <a:endParaRPr lang="en-US" sz="1200" b="0" u="none" strike="noStrike">
              <a:solidFill>
                <a:srgbClr val="FFFFFF"/>
              </a:solidFill>
              <a:effectLst/>
              <a:uFillTx/>
              <a:latin typeface="Arial"/>
            </a:endParaRPr>
          </a:p>
        </p:txBody>
      </p:sp>
      <p:sp>
        <p:nvSpPr>
          <p:cNvPr id="205" name="PlaceHolder 5"/>
          <p:cNvSpPr>
            <a:spLocks noGrp="1"/>
          </p:cNvSpPr>
          <p:nvPr>
            <p:ph type="subTitle"/>
          </p:nvPr>
        </p:nvSpPr>
        <p:spPr>
          <a:xfrm>
            <a:off x="4619880" y="2316960"/>
            <a:ext cx="183096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1400" b="0" u="none" strike="noStrike">
                <a:solidFill>
                  <a:schemeClr val="lt1"/>
                </a:solidFill>
                <a:effectLst/>
                <a:uFillTx/>
                <a:latin typeface="Hammersmith One"/>
                <a:ea typeface="Hammersmith One"/>
              </a:rPr>
              <a:t>Database Design</a:t>
            </a:r>
            <a:endParaRPr lang="en-US" sz="1400" b="0" u="none" strike="noStrike">
              <a:solidFill>
                <a:srgbClr val="FFFFFF"/>
              </a:solidFill>
              <a:effectLst/>
              <a:uFillTx/>
              <a:latin typeface="Arial"/>
            </a:endParaRPr>
          </a:p>
        </p:txBody>
      </p:sp>
      <p:sp>
        <p:nvSpPr>
          <p:cNvPr id="206" name="PlaceHolder 6"/>
          <p:cNvSpPr>
            <a:spLocks noGrp="1"/>
          </p:cNvSpPr>
          <p:nvPr>
            <p:ph type="subTitle"/>
          </p:nvPr>
        </p:nvSpPr>
        <p:spPr>
          <a:xfrm>
            <a:off x="4321800" y="2743560"/>
            <a:ext cx="2306880" cy="700920"/>
          </a:xfrm>
          <a:prstGeom prst="rect">
            <a:avLst/>
          </a:prstGeom>
          <a:noFill/>
          <a:ln w="0">
            <a:noFill/>
          </a:ln>
        </p:spPr>
        <p:txBody>
          <a:bodyPr lIns="91440" tIns="91440" rIns="91440" bIns="91440" anchor="t">
            <a:noAutofit/>
          </a:bodyPr>
          <a:lstStyle/>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What is a Database Schema?</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Three-Schema Approach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ERD</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Table Relationships </a:t>
            </a:r>
            <a:endParaRPr lang="en-US" sz="1200" b="0" u="none" strike="noStrike">
              <a:solidFill>
                <a:srgbClr val="FFFFFF"/>
              </a:solidFill>
              <a:effectLst/>
              <a:uFillTx/>
              <a:latin typeface="Arial"/>
            </a:endParaRPr>
          </a:p>
          <a:p>
            <a:pPr marL="285840" indent="-285840" algn="l">
              <a:lnSpc>
                <a:spcPct val="100000"/>
              </a:lnSpc>
              <a:buClr>
                <a:srgbClr val="FFFFFF"/>
              </a:buClr>
              <a:buFont typeface="Arial"/>
              <a:buChar char="•"/>
            </a:pPr>
            <a:r>
              <a:rPr lang="en-US" sz="1200" b="0" u="none" strike="noStrike">
                <a:solidFill>
                  <a:schemeClr val="lt1"/>
                </a:solidFill>
                <a:effectLst/>
                <a:uFillTx/>
                <a:latin typeface="Source Sans Pro"/>
                <a:ea typeface="Source Sans Pro"/>
              </a:rPr>
              <a:t>Relationship Constraints</a:t>
            </a:r>
            <a:endParaRPr lang="en-US" sz="1200" b="0" u="none" strike="noStrike">
              <a:solidFill>
                <a:srgbClr val="FFFFFF"/>
              </a:solidFill>
              <a:effectLst/>
              <a:uFillTx/>
              <a:latin typeface="Arial"/>
            </a:endParaRPr>
          </a:p>
        </p:txBody>
      </p:sp>
      <p:sp>
        <p:nvSpPr>
          <p:cNvPr id="207" name="PlaceHolder 7"/>
          <p:cNvSpPr>
            <a:spLocks noGrp="1"/>
          </p:cNvSpPr>
          <p:nvPr>
            <p:ph type="title" hasCustomPrompt="1"/>
          </p:nvPr>
        </p:nvSpPr>
        <p:spPr>
          <a:xfrm>
            <a:off x="96480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01</a:t>
            </a:r>
            <a:endParaRPr lang="en-US" sz="2000" b="0" u="none" strike="noStrike">
              <a:solidFill>
                <a:schemeClr val="accent3"/>
              </a:solidFill>
              <a:effectLst/>
              <a:uFillTx/>
              <a:latin typeface="Hammersmith One"/>
            </a:endParaRPr>
          </a:p>
        </p:txBody>
      </p:sp>
      <p:sp>
        <p:nvSpPr>
          <p:cNvPr id="208" name="PlaceHolder 8"/>
          <p:cNvSpPr>
            <a:spLocks noGrp="1"/>
          </p:cNvSpPr>
          <p:nvPr>
            <p:ph type="title" hasCustomPrompt="1"/>
          </p:nvPr>
        </p:nvSpPr>
        <p:spPr>
          <a:xfrm>
            <a:off x="27802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02</a:t>
            </a:r>
            <a:endParaRPr lang="en-US" sz="2000" b="0" u="none" strike="noStrike">
              <a:solidFill>
                <a:schemeClr val="accent3"/>
              </a:solidFill>
              <a:effectLst/>
              <a:uFillTx/>
              <a:latin typeface="Hammersmith One"/>
            </a:endParaRPr>
          </a:p>
        </p:txBody>
      </p:sp>
      <p:sp>
        <p:nvSpPr>
          <p:cNvPr id="209" name="PlaceHolder 9"/>
          <p:cNvSpPr>
            <a:spLocks noGrp="1"/>
          </p:cNvSpPr>
          <p:nvPr>
            <p:ph type="title" hasCustomPrompt="1"/>
          </p:nvPr>
        </p:nvSpPr>
        <p:spPr>
          <a:xfrm>
            <a:off x="4920480" y="1919880"/>
            <a:ext cx="1109520" cy="371160"/>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 sz="2000" b="0" u="none" strike="noStrike">
                <a:solidFill>
                  <a:schemeClr val="accent3"/>
                </a:solidFill>
                <a:effectLst/>
                <a:uFillTx/>
                <a:latin typeface="Hammersmith One"/>
                <a:ea typeface="Hammersmith One"/>
              </a:rPr>
              <a:t>03</a:t>
            </a:r>
            <a:endParaRPr lang="en-US" sz="2000" b="0" u="none" strike="noStrike">
              <a:solidFill>
                <a:schemeClr val="accent3"/>
              </a:solidFill>
              <a:effectLst/>
              <a:uFillTx/>
              <a:latin typeface="Hammersmith One"/>
            </a:endParaRPr>
          </a:p>
        </p:txBody>
      </p:sp>
      <p:sp>
        <p:nvSpPr>
          <p:cNvPr id="210" name="Google Shape;304;p28"/>
          <p:cNvSpPr/>
          <p:nvPr/>
        </p:nvSpPr>
        <p:spPr>
          <a:xfrm>
            <a:off x="6499800" y="2254680"/>
            <a:ext cx="2117160" cy="5724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ctr">
              <a:lnSpc>
                <a:spcPct val="100000"/>
              </a:lnSpc>
              <a:tabLst>
                <a:tab pos="0" algn="l"/>
              </a:tabLst>
            </a:pPr>
            <a:r>
              <a:rPr lang="en-US" sz="1400" b="0" u="none" strike="noStrike">
                <a:solidFill>
                  <a:schemeClr val="lt1"/>
                </a:solidFill>
                <a:effectLst/>
                <a:uFillTx/>
                <a:latin typeface="Hammersmith One"/>
                <a:ea typeface="Hammersmith One"/>
              </a:rPr>
              <a:t>Database Normalization</a:t>
            </a:r>
            <a:endParaRPr lang="en-US" sz="1400" b="0" u="none" strike="noStrike">
              <a:solidFill>
                <a:srgbClr val="FFFFFF"/>
              </a:solidFill>
              <a:effectLst/>
              <a:uFillTx/>
              <a:latin typeface="Arial"/>
            </a:endParaRPr>
          </a:p>
        </p:txBody>
      </p:sp>
      <p:sp>
        <p:nvSpPr>
          <p:cNvPr id="211" name="Google Shape;316;p28"/>
          <p:cNvSpPr/>
          <p:nvPr/>
        </p:nvSpPr>
        <p:spPr>
          <a:xfrm>
            <a:off x="7003800" y="1939680"/>
            <a:ext cx="1109520" cy="37116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pPr>
            <a:r>
              <a:rPr lang="en" sz="2000" b="0" u="none" strike="noStrike">
                <a:solidFill>
                  <a:schemeClr val="accent3"/>
                </a:solidFill>
                <a:effectLst/>
                <a:uFillTx/>
                <a:latin typeface="Hammersmith One"/>
                <a:ea typeface="Hammersmith One"/>
              </a:rPr>
              <a:t>04</a:t>
            </a:r>
            <a:endParaRPr lang="en-US" sz="2000" b="0" u="none" strike="noStrike">
              <a:solidFill>
                <a:srgbClr val="FFFFFF"/>
              </a:solidFill>
              <a:effectLst/>
              <a:uFillTx/>
              <a:latin typeface="Arial"/>
            </a:endParaRPr>
          </a:p>
        </p:txBody>
      </p:sp>
      <p:sp>
        <p:nvSpPr>
          <p:cNvPr id="212" name="Google Shape;307;p28"/>
          <p:cNvSpPr/>
          <p:nvPr/>
        </p:nvSpPr>
        <p:spPr>
          <a:xfrm>
            <a:off x="6676560" y="2827440"/>
            <a:ext cx="2117160" cy="700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1rst</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2</a:t>
            </a:r>
            <a:r>
              <a:rPr lang="en-US" sz="1400" b="0" u="none" strike="noStrike" baseline="30000">
                <a:solidFill>
                  <a:schemeClr val="lt1"/>
                </a:solidFill>
                <a:effectLst/>
                <a:uFillTx/>
                <a:latin typeface="Source Sans Pro"/>
                <a:ea typeface="Source Sans Pro"/>
              </a:rPr>
              <a:t>nd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Source Sans Pro"/>
                <a:ea typeface="Source Sans Pro"/>
              </a:rPr>
              <a:t>3</a:t>
            </a:r>
            <a:r>
              <a:rPr lang="en-US" sz="1400" b="0" u="none" strike="noStrike" baseline="30000">
                <a:solidFill>
                  <a:schemeClr val="lt1"/>
                </a:solidFill>
                <a:effectLst/>
                <a:uFillTx/>
                <a:latin typeface="Source Sans Pro"/>
                <a:ea typeface="Source Sans Pro"/>
              </a:rPr>
              <a:t>rd</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baseline="30000">
                <a:solidFill>
                  <a:schemeClr val="lt1"/>
                </a:solidFill>
                <a:effectLst/>
                <a:uFillTx/>
                <a:latin typeface="Source Sans Pro"/>
                <a:ea typeface="Source Sans Pro"/>
              </a:rPr>
              <a:t>Data Mapping Algorithm</a:t>
            </a:r>
            <a:endParaRPr lang="en-US" sz="14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Complex Attributes</a:t>
            </a:r>
            <a:endParaRPr lang="en-US" sz="3000" b="0" u="none" strike="noStrike">
              <a:solidFill>
                <a:srgbClr val="000000"/>
              </a:solidFill>
              <a:effectLst/>
              <a:uFillTx/>
              <a:latin typeface="Arial"/>
            </a:endParaRPr>
          </a:p>
        </p:txBody>
      </p:sp>
      <p:cxnSp>
        <p:nvCxnSpPr>
          <p:cNvPr id="551"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52" name="TextBox 6"/>
          <p:cNvSpPr/>
          <p:nvPr/>
        </p:nvSpPr>
        <p:spPr>
          <a:xfrm>
            <a:off x="713160" y="1879200"/>
            <a:ext cx="824184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Complex attributes </a:t>
            </a:r>
            <a:r>
              <a:rPr lang="en-US" sz="1400" b="0" u="none" strike="noStrike">
                <a:solidFill>
                  <a:schemeClr val="lt1"/>
                </a:solidFill>
                <a:effectLst/>
                <a:uFillTx/>
                <a:latin typeface="Arial"/>
                <a:ea typeface="Arial"/>
              </a:rPr>
              <a:t>– muti-valued and composite attributes may be nested arbitrarily: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Address_phone(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{Phone(Area_code,Phone_number)},</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Address(Street_address(Number,Street,Apartment_number),City,State,Zip)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t>
            </a:r>
            <a:endParaRPr lang="en-US" sz="1400" b="0" u="none" strike="noStrike">
              <a:solidFill>
                <a:srgbClr val="FFFFFF"/>
              </a:solidFill>
              <a:effectLst/>
              <a:uFillTx/>
              <a:latin typeface="Arial"/>
            </a:endParaRPr>
          </a:p>
        </p:txBody>
      </p:sp>
      <p:sp>
        <p:nvSpPr>
          <p:cNvPr id="553" name="TextBox 7"/>
          <p:cNvSpPr/>
          <p:nvPr/>
        </p:nvSpPr>
        <p:spPr>
          <a:xfrm>
            <a:off x="3724920" y="3998520"/>
            <a:ext cx="2218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 = Multi-Valued Attribute</a:t>
            </a: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 = Composite Attribute</a:t>
            </a:r>
            <a:endParaRPr lang="en-US" sz="1400" b="0" u="none" strike="noStrike">
              <a:solidFill>
                <a:srgbClr val="FFFFFF"/>
              </a:solidFill>
              <a:effectLst/>
              <a:uFillTx/>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55" name="Straight Arrow Connector 4"/>
          <p:cNvCxnSpPr/>
          <p:nvPr/>
        </p:nvCxnSpPr>
        <p:spPr>
          <a:xfrm>
            <a:off x="7161480" y="1326240"/>
            <a:ext cx="914760" cy="914760"/>
          </a:xfrm>
          <a:prstGeom prst="straightConnector1">
            <a:avLst/>
          </a:prstGeom>
          <a:ln>
            <a:solidFill>
              <a:srgbClr val="57496D"/>
            </a:solidFill>
            <a:round/>
            <a:tailEnd type="triangle" w="med" len="med"/>
          </a:ln>
        </p:spPr>
      </p:cxnSp>
      <p:pic>
        <p:nvPicPr>
          <p:cNvPr id="556" name="Picture 3"/>
          <p:cNvPicPr/>
          <p:nvPr/>
        </p:nvPicPr>
        <p:blipFill>
          <a:blip r:embed="rId2"/>
          <a:stretch/>
        </p:blipFill>
        <p:spPr>
          <a:xfrm>
            <a:off x="570240" y="1403640"/>
            <a:ext cx="3542400" cy="2839320"/>
          </a:xfrm>
          <a:prstGeom prst="rect">
            <a:avLst/>
          </a:prstGeom>
          <a:noFill/>
          <a:ln w="0">
            <a:noFill/>
          </a:ln>
        </p:spPr>
      </p:pic>
      <p:pic>
        <p:nvPicPr>
          <p:cNvPr id="557" name="Picture 8"/>
          <p:cNvPicPr/>
          <p:nvPr/>
        </p:nvPicPr>
        <p:blipFill>
          <a:blip r:embed="rId3"/>
          <a:stretch/>
        </p:blipFill>
        <p:spPr>
          <a:xfrm>
            <a:off x="4907160" y="1403640"/>
            <a:ext cx="3542400" cy="2909520"/>
          </a:xfrm>
          <a:prstGeom prst="rect">
            <a:avLst/>
          </a:prstGeom>
          <a:noFill/>
          <a:ln w="0">
            <a:noFill/>
          </a:ln>
        </p:spPr>
      </p:pic>
      <p:sp>
        <p:nvSpPr>
          <p:cNvPr id="558" name="TextBox 10"/>
          <p:cNvSpPr/>
          <p:nvPr/>
        </p:nvSpPr>
        <p:spPr>
          <a:xfrm>
            <a:off x="892080" y="1095840"/>
            <a:ext cx="132876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Binary Degree</a:t>
            </a:r>
            <a:endParaRPr lang="en-US" sz="1400" b="0" u="none" strike="noStrike">
              <a:solidFill>
                <a:srgbClr val="FFFFFF"/>
              </a:solidFill>
              <a:effectLst/>
              <a:uFillTx/>
              <a:latin typeface="Arial"/>
            </a:endParaRPr>
          </a:p>
        </p:txBody>
      </p:sp>
      <p:sp>
        <p:nvSpPr>
          <p:cNvPr id="559" name="TextBox 11"/>
          <p:cNvSpPr/>
          <p:nvPr/>
        </p:nvSpPr>
        <p:spPr>
          <a:xfrm>
            <a:off x="5311800" y="1095840"/>
            <a:ext cx="1436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Ternary Degree</a:t>
            </a:r>
            <a:endParaRPr lang="en-US" sz="1400" b="0" u="none" strike="noStrike">
              <a:solidFill>
                <a:srgbClr val="FFFFFF"/>
              </a:solidFill>
              <a:effectLst/>
              <a:uFillTx/>
              <a:latin typeface="Arial"/>
            </a:endParaRPr>
          </a:p>
        </p:txBody>
      </p:sp>
      <p:pic>
        <p:nvPicPr>
          <p:cNvPr id="560" name="Picture 16"/>
          <p:cNvPicPr/>
          <p:nvPr/>
        </p:nvPicPr>
        <p:blipFill>
          <a:blip r:embed="rId4"/>
          <a:stretch/>
        </p:blipFill>
        <p:spPr>
          <a:xfrm>
            <a:off x="490680" y="4160880"/>
            <a:ext cx="3745800" cy="805680"/>
          </a:xfrm>
          <a:prstGeom prst="rect">
            <a:avLst/>
          </a:prstGeom>
          <a:noFill/>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Relationships</a:t>
            </a:r>
            <a:endParaRPr lang="en-US" sz="3000" b="0" u="none" strike="noStrike">
              <a:solidFill>
                <a:srgbClr val="000000"/>
              </a:solidFill>
              <a:effectLst/>
              <a:uFillTx/>
              <a:latin typeface="Arial"/>
            </a:endParaRPr>
          </a:p>
        </p:txBody>
      </p:sp>
      <p:cxnSp>
        <p:nvCxnSpPr>
          <p:cNvPr id="562"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563" name="TextBox 10"/>
          <p:cNvSpPr/>
          <p:nvPr/>
        </p:nvSpPr>
        <p:spPr>
          <a:xfrm>
            <a:off x="3349440" y="1136520"/>
            <a:ext cx="24444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Recursive(Self) Relationship</a:t>
            </a:r>
            <a:endParaRPr lang="en-US" sz="1400" b="0" u="none" strike="noStrike">
              <a:solidFill>
                <a:srgbClr val="FFFFFF"/>
              </a:solidFill>
              <a:effectLst/>
              <a:uFillTx/>
              <a:latin typeface="Arial"/>
            </a:endParaRPr>
          </a:p>
        </p:txBody>
      </p:sp>
      <p:pic>
        <p:nvPicPr>
          <p:cNvPr id="564" name="Picture 14"/>
          <p:cNvPicPr/>
          <p:nvPr/>
        </p:nvPicPr>
        <p:blipFill>
          <a:blip r:embed="rId2"/>
          <a:stretch/>
        </p:blipFill>
        <p:spPr>
          <a:xfrm>
            <a:off x="1137600" y="1706040"/>
            <a:ext cx="4049640" cy="3078000"/>
          </a:xfrm>
          <a:prstGeom prst="rect">
            <a:avLst/>
          </a:prstGeom>
          <a:noFill/>
          <a:ln w="0">
            <a:noFill/>
          </a:ln>
        </p:spPr>
      </p:pic>
      <p:pic>
        <p:nvPicPr>
          <p:cNvPr id="565" name="Picture 5"/>
          <p:cNvPicPr/>
          <p:nvPr/>
        </p:nvPicPr>
        <p:blipFill>
          <a:blip r:embed="rId3"/>
          <a:stretch/>
        </p:blipFill>
        <p:spPr>
          <a:xfrm>
            <a:off x="5860440" y="1879200"/>
            <a:ext cx="2993040" cy="275328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Constraints on Binary Relationships</a:t>
            </a:r>
            <a:endParaRPr lang="en-US" sz="3000" b="0" u="none" strike="noStrike">
              <a:solidFill>
                <a:srgbClr val="000000"/>
              </a:solidFill>
              <a:effectLst/>
              <a:uFillTx/>
              <a:latin typeface="Arial"/>
            </a:endParaRPr>
          </a:p>
        </p:txBody>
      </p:sp>
      <p:cxnSp>
        <p:nvCxnSpPr>
          <p:cNvPr id="56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68" name="TextBox 10"/>
          <p:cNvSpPr/>
          <p:nvPr/>
        </p:nvSpPr>
        <p:spPr>
          <a:xfrm>
            <a:off x="3481560" y="907920"/>
            <a:ext cx="1955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Structural Constraints:</a:t>
            </a:r>
            <a:endParaRPr lang="en-US" sz="1400" b="0" u="none" strike="noStrike">
              <a:solidFill>
                <a:srgbClr val="FFFFFF"/>
              </a:solidFill>
              <a:effectLst/>
              <a:uFillTx/>
              <a:latin typeface="Arial"/>
            </a:endParaRPr>
          </a:p>
        </p:txBody>
      </p:sp>
      <p:sp>
        <p:nvSpPr>
          <p:cNvPr id="569" name="TextBox 2"/>
          <p:cNvSpPr/>
          <p:nvPr/>
        </p:nvSpPr>
        <p:spPr>
          <a:xfrm>
            <a:off x="1350000" y="1260000"/>
            <a:ext cx="23644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Cardinality Ratio Constraint</a:t>
            </a:r>
            <a:endParaRPr lang="en-US" sz="1400" b="0" u="none" strike="noStrike">
              <a:solidFill>
                <a:srgbClr val="FFFFFF"/>
              </a:solidFill>
              <a:effectLst/>
              <a:uFillTx/>
              <a:latin typeface="Arial"/>
            </a:endParaRPr>
          </a:p>
        </p:txBody>
      </p:sp>
      <p:sp>
        <p:nvSpPr>
          <p:cNvPr id="570" name="TextBox 3"/>
          <p:cNvSpPr/>
          <p:nvPr/>
        </p:nvSpPr>
        <p:spPr>
          <a:xfrm>
            <a:off x="4894200" y="1265400"/>
            <a:ext cx="20358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Participation Constraint</a:t>
            </a:r>
            <a:endParaRPr lang="en-US" sz="1400" b="0" u="none" strike="noStrike">
              <a:solidFill>
                <a:srgbClr val="FFFFFF"/>
              </a:solidFill>
              <a:effectLst/>
              <a:uFillTx/>
              <a:latin typeface="Arial"/>
            </a:endParaRPr>
          </a:p>
        </p:txBody>
      </p:sp>
      <p:sp>
        <p:nvSpPr>
          <p:cNvPr id="571" name="TextBox 5"/>
          <p:cNvSpPr/>
          <p:nvPr/>
        </p:nvSpPr>
        <p:spPr>
          <a:xfrm>
            <a:off x="1206360" y="1567800"/>
            <a:ext cx="26967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maximum number of relationship instances that an entity can participate in. Either: </a:t>
            </a:r>
            <a:r>
              <a:rPr lang="en-US" sz="1400" b="0" u="none" strike="noStrike">
                <a:solidFill>
                  <a:schemeClr val="accent3"/>
                </a:solidFill>
                <a:effectLst/>
                <a:uFillTx/>
                <a:latin typeface="Arial"/>
                <a:ea typeface="Arial"/>
              </a:rPr>
              <a:t>1:N, N:1, 1:1, M:N</a:t>
            </a:r>
            <a:endParaRPr lang="en-US" sz="1400" b="0" u="none" strike="noStrike">
              <a:solidFill>
                <a:srgbClr val="FFFFFF"/>
              </a:solidFill>
              <a:effectLst/>
              <a:uFillTx/>
              <a:latin typeface="Arial"/>
            </a:endParaRPr>
          </a:p>
        </p:txBody>
      </p:sp>
      <p:sp>
        <p:nvSpPr>
          <p:cNvPr id="572" name="TextBox 6"/>
          <p:cNvSpPr/>
          <p:nvPr/>
        </p:nvSpPr>
        <p:spPr>
          <a:xfrm>
            <a:off x="4680720" y="160200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Specifies the minimum number of relationship instances that each entity can participate in.</a:t>
            </a:r>
            <a:endParaRPr lang="en-US" sz="1400" b="0" u="none" strike="noStrike">
              <a:solidFill>
                <a:srgbClr val="FFFFFF"/>
              </a:solidFill>
              <a:effectLst/>
              <a:uFillTx/>
              <a:latin typeface="Arial"/>
            </a:endParaRPr>
          </a:p>
        </p:txBody>
      </p:sp>
      <p:pic>
        <p:nvPicPr>
          <p:cNvPr id="573" name="Picture 8"/>
          <p:cNvPicPr/>
          <p:nvPr/>
        </p:nvPicPr>
        <p:blipFill>
          <a:blip r:embed="rId2"/>
          <a:stretch/>
        </p:blipFill>
        <p:spPr>
          <a:xfrm>
            <a:off x="627840" y="3036960"/>
            <a:ext cx="4728240" cy="1017000"/>
          </a:xfrm>
          <a:prstGeom prst="rect">
            <a:avLst/>
          </a:prstGeom>
          <a:noFill/>
          <a:ln w="0">
            <a:noFill/>
          </a:ln>
        </p:spPr>
      </p:pic>
      <p:pic>
        <p:nvPicPr>
          <p:cNvPr id="574" name="Picture 11"/>
          <p:cNvPicPr/>
          <p:nvPr/>
        </p:nvPicPr>
        <p:blipFill>
          <a:blip r:embed="rId3"/>
          <a:stretch/>
        </p:blipFill>
        <p:spPr>
          <a:xfrm>
            <a:off x="627840" y="4054680"/>
            <a:ext cx="4728240" cy="876600"/>
          </a:xfrm>
          <a:prstGeom prst="rect">
            <a:avLst/>
          </a:prstGeom>
          <a:noFill/>
          <a:ln w="0">
            <a:noFill/>
          </a:ln>
        </p:spPr>
      </p:pic>
      <p:sp>
        <p:nvSpPr>
          <p:cNvPr id="575" name="TextBox 12"/>
          <p:cNvSpPr/>
          <p:nvPr/>
        </p:nvSpPr>
        <p:spPr>
          <a:xfrm>
            <a:off x="5356440" y="3165120"/>
            <a:ext cx="333108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Total Participation </a:t>
            </a:r>
            <a:r>
              <a:rPr lang="en-US" sz="1400" b="0" u="none" strike="noStrike">
                <a:solidFill>
                  <a:schemeClr val="lt1"/>
                </a:solidFill>
                <a:effectLst/>
                <a:uFillTx/>
                <a:latin typeface="Arial"/>
                <a:ea typeface="Arial"/>
              </a:rPr>
              <a:t>– Every dept needs 1 or many employees and every employee must have 1 dept.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Partial Participation </a:t>
            </a:r>
            <a:r>
              <a:rPr lang="en-US" sz="1400" b="0" u="none" strike="noStrike">
                <a:solidFill>
                  <a:schemeClr val="lt1"/>
                </a:solidFill>
                <a:effectLst/>
                <a:uFillTx/>
                <a:latin typeface="Arial"/>
                <a:ea typeface="Arial"/>
              </a:rPr>
              <a:t>– 1 employee must manage each department. But every employee need not be a manager. </a:t>
            </a:r>
            <a:endParaRPr lang="en-US" sz="1400" b="0" u="none" strike="noStrike">
              <a:solidFill>
                <a:srgbClr val="FFFFFF"/>
              </a:solidFill>
              <a:effectLst/>
              <a:uFillTx/>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Attributes of Relationship Types</a:t>
            </a:r>
            <a:endParaRPr lang="en-US" sz="3000" b="0" u="none" strike="noStrike">
              <a:solidFill>
                <a:srgbClr val="000000"/>
              </a:solidFill>
              <a:effectLst/>
              <a:uFillTx/>
              <a:latin typeface="Arial"/>
            </a:endParaRPr>
          </a:p>
        </p:txBody>
      </p:sp>
      <p:cxnSp>
        <p:nvCxnSpPr>
          <p:cNvPr id="57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578" name="TextBox 5"/>
          <p:cNvSpPr/>
          <p:nvPr/>
        </p:nvSpPr>
        <p:spPr>
          <a:xfrm>
            <a:off x="5394240" y="1300680"/>
            <a:ext cx="269676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M:N relationships, the attribute MUST be represented on the relationship. </a:t>
            </a:r>
            <a:endParaRPr lang="en-US" sz="1400" b="0" u="none" strike="noStrike">
              <a:solidFill>
                <a:srgbClr val="FFFFFF"/>
              </a:solidFill>
              <a:effectLst/>
              <a:uFillTx/>
              <a:latin typeface="Arial"/>
            </a:endParaRPr>
          </a:p>
        </p:txBody>
      </p:sp>
      <p:pic>
        <p:nvPicPr>
          <p:cNvPr id="579" name="Picture 9"/>
          <p:cNvPicPr/>
          <p:nvPr/>
        </p:nvPicPr>
        <p:blipFill>
          <a:blip r:embed="rId2"/>
          <a:stretch/>
        </p:blipFill>
        <p:spPr>
          <a:xfrm>
            <a:off x="971280" y="933840"/>
            <a:ext cx="4069080" cy="1253160"/>
          </a:xfrm>
          <a:prstGeom prst="rect">
            <a:avLst/>
          </a:prstGeom>
          <a:noFill/>
          <a:ln w="0">
            <a:noFill/>
          </a:ln>
        </p:spPr>
      </p:pic>
      <p:pic>
        <p:nvPicPr>
          <p:cNvPr id="580" name="Picture 14"/>
          <p:cNvPicPr/>
          <p:nvPr/>
        </p:nvPicPr>
        <p:blipFill>
          <a:blip r:embed="rId3"/>
          <a:stretch/>
        </p:blipFill>
        <p:spPr>
          <a:xfrm>
            <a:off x="964080" y="2297160"/>
            <a:ext cx="4069080" cy="1245240"/>
          </a:xfrm>
          <a:prstGeom prst="rect">
            <a:avLst/>
          </a:prstGeom>
          <a:noFill/>
          <a:ln w="0">
            <a:noFill/>
          </a:ln>
        </p:spPr>
      </p:pic>
      <p:sp>
        <p:nvSpPr>
          <p:cNvPr id="581" name="TextBox 15"/>
          <p:cNvSpPr/>
          <p:nvPr/>
        </p:nvSpPr>
        <p:spPr>
          <a:xfrm>
            <a:off x="5326920" y="2523240"/>
            <a:ext cx="295884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 1:1 relationships, the attribute may be migrated to either of the participating entity types. (Total participation side is preferred)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In 1:N relationships, the attribute may be migrated to the N side of the relationship.  </a:t>
            </a:r>
            <a:endParaRPr lang="en-US" sz="1400" b="0" u="none" strike="noStrike">
              <a:solidFill>
                <a:srgbClr val="FFFFFF"/>
              </a:solidFill>
              <a:effectLst/>
              <a:uFillTx/>
              <a:latin typeface="Arial"/>
            </a:endParaRPr>
          </a:p>
        </p:txBody>
      </p:sp>
      <p:pic>
        <p:nvPicPr>
          <p:cNvPr id="582" name="Picture 17"/>
          <p:cNvPicPr/>
          <p:nvPr/>
        </p:nvPicPr>
        <p:blipFill>
          <a:blip r:embed="rId4"/>
          <a:stretch/>
        </p:blipFill>
        <p:spPr>
          <a:xfrm>
            <a:off x="971280" y="3651120"/>
            <a:ext cx="4069080" cy="1279800"/>
          </a:xfrm>
          <a:prstGeom prst="rect">
            <a:avLst/>
          </a:prstGeom>
          <a:noFill/>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Database Normalization</a:t>
            </a:r>
            <a:endParaRPr lang="en-US" sz="2800" b="0" u="none" strike="noStrike">
              <a:solidFill>
                <a:schemeClr val="accent3"/>
              </a:solidFill>
              <a:effectLst/>
              <a:uFillTx/>
              <a:latin typeface="Hammersmith One"/>
            </a:endParaRPr>
          </a:p>
        </p:txBody>
      </p:sp>
      <p:sp>
        <p:nvSpPr>
          <p:cNvPr id="58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04</a:t>
            </a:r>
            <a:endParaRPr lang="en-US" sz="6000" b="0" u="none" strike="noStrike">
              <a:solidFill>
                <a:schemeClr val="accent3"/>
              </a:solidFill>
              <a:effectLst/>
              <a:uFillTx/>
              <a:latin typeface="Hammersmith One"/>
            </a:endParaRPr>
          </a:p>
        </p:txBody>
      </p:sp>
      <p:grpSp>
        <p:nvGrpSpPr>
          <p:cNvPr id="585" name="Google Shape;407;p30"/>
          <p:cNvGrpSpPr/>
          <p:nvPr/>
        </p:nvGrpSpPr>
        <p:grpSpPr>
          <a:xfrm>
            <a:off x="4455720" y="1542240"/>
            <a:ext cx="4004640" cy="3067920"/>
            <a:chOff x="4455720" y="1542240"/>
            <a:chExt cx="4004640" cy="3067920"/>
          </a:xfrm>
        </p:grpSpPr>
        <p:sp>
          <p:nvSpPr>
            <p:cNvPr id="58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58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8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59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59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59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59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60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60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0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61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61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61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61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61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1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61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61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62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62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62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2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63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63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63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63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63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3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63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63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64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64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64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64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64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64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64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4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65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65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65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5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66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66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66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66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66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66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66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What is normalization &amp; 1rst Normal Form </a:t>
            </a:r>
            <a:endParaRPr lang="en-US" sz="3000" b="0" u="none" strike="noStrike">
              <a:solidFill>
                <a:srgbClr val="000000"/>
              </a:solidFill>
              <a:effectLst/>
              <a:uFillTx/>
              <a:latin typeface="Arial"/>
            </a:endParaRPr>
          </a:p>
        </p:txBody>
      </p:sp>
      <p:cxnSp>
        <p:nvCxnSpPr>
          <p:cNvPr id="67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1" name="TextBox 5"/>
          <p:cNvSpPr/>
          <p:nvPr/>
        </p:nvSpPr>
        <p:spPr>
          <a:xfrm>
            <a:off x="5344560" y="1352520"/>
            <a:ext cx="325332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domain of an attribute must include only atomic (simple, indivisible) values and that the value of any attribute in a tuple must be a single value from the domain of that attribute.</a:t>
            </a:r>
            <a:endParaRPr lang="en-US" sz="1400" b="0" u="none" strike="noStrike">
              <a:solidFill>
                <a:srgbClr val="FFFFFF"/>
              </a:solidFill>
              <a:effectLst/>
              <a:uFillTx/>
              <a:latin typeface="Arial"/>
            </a:endParaRPr>
          </a:p>
        </p:txBody>
      </p:sp>
      <p:pic>
        <p:nvPicPr>
          <p:cNvPr id="672" name="Picture 3"/>
          <p:cNvPicPr/>
          <p:nvPr/>
        </p:nvPicPr>
        <p:blipFill>
          <a:blip r:embed="rId2"/>
          <a:stretch/>
        </p:blipFill>
        <p:spPr>
          <a:xfrm>
            <a:off x="226800" y="1352520"/>
            <a:ext cx="4763160" cy="1424880"/>
          </a:xfrm>
          <a:prstGeom prst="rect">
            <a:avLst/>
          </a:prstGeom>
          <a:noFill/>
          <a:ln w="0">
            <a:noFill/>
          </a:ln>
        </p:spPr>
      </p:pic>
      <p:pic>
        <p:nvPicPr>
          <p:cNvPr id="673" name="Picture 7"/>
          <p:cNvPicPr/>
          <p:nvPr/>
        </p:nvPicPr>
        <p:blipFill>
          <a:blip r:embed="rId3"/>
          <a:stretch/>
        </p:blipFill>
        <p:spPr>
          <a:xfrm>
            <a:off x="1665720" y="3206520"/>
            <a:ext cx="6648480" cy="1508040"/>
          </a:xfrm>
          <a:prstGeom prst="rect">
            <a:avLst/>
          </a:prstGeom>
          <a:noFill/>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2</a:t>
            </a:r>
            <a:r>
              <a:rPr lang="en-US" sz="3000" b="0" u="none" strike="noStrike" baseline="30000">
                <a:solidFill>
                  <a:srgbClr val="FF8B7B"/>
                </a:solidFill>
                <a:effectLst/>
                <a:uFillTx/>
                <a:latin typeface="Hammersmith One"/>
                <a:ea typeface="Hammersmith One"/>
              </a:rPr>
              <a:t>nd</a:t>
            </a:r>
            <a:r>
              <a:rPr lang="en-US" sz="3000" b="0" u="none" strike="noStrike">
                <a:solidFill>
                  <a:srgbClr val="FF8B7B"/>
                </a:solidFill>
                <a:effectLst/>
                <a:uFillTx/>
                <a:latin typeface="Hammersmith One"/>
                <a:ea typeface="Hammersmith One"/>
              </a:rPr>
              <a:t> Normal Form</a:t>
            </a:r>
            <a:endParaRPr lang="en-US" sz="3000" b="0" u="none" strike="noStrike">
              <a:solidFill>
                <a:srgbClr val="000000"/>
              </a:solidFill>
              <a:effectLst/>
              <a:uFillTx/>
              <a:latin typeface="Arial"/>
            </a:endParaRPr>
          </a:p>
        </p:txBody>
      </p:sp>
      <p:cxnSp>
        <p:nvCxnSpPr>
          <p:cNvPr id="675"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76" name="TextBox 5"/>
          <p:cNvSpPr/>
          <p:nvPr/>
        </p:nvSpPr>
        <p:spPr>
          <a:xfrm>
            <a:off x="6550560" y="1329840"/>
            <a:ext cx="216720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fully dependent on the primary key. </a:t>
            </a:r>
            <a:endParaRPr lang="en-US" sz="1400" b="0" u="none" strike="noStrike">
              <a:solidFill>
                <a:srgbClr val="FFFFFF"/>
              </a:solidFill>
              <a:effectLst/>
              <a:uFillTx/>
              <a:latin typeface="Arial"/>
            </a:endParaRPr>
          </a:p>
        </p:txBody>
      </p:sp>
      <p:pic>
        <p:nvPicPr>
          <p:cNvPr id="677" name="Picture 7"/>
          <p:cNvPicPr/>
          <p:nvPr/>
        </p:nvPicPr>
        <p:blipFill>
          <a:blip r:embed="rId2"/>
          <a:stretch/>
        </p:blipFill>
        <p:spPr>
          <a:xfrm>
            <a:off x="1517040" y="2873520"/>
            <a:ext cx="6109920" cy="2023200"/>
          </a:xfrm>
          <a:prstGeom prst="rect">
            <a:avLst/>
          </a:prstGeom>
          <a:noFill/>
          <a:ln w="0">
            <a:noFill/>
          </a:ln>
        </p:spPr>
      </p:pic>
      <p:graphicFrame>
        <p:nvGraphicFramePr>
          <p:cNvPr id="678" name="Table 8"/>
          <p:cNvGraphicFramePr/>
          <p:nvPr/>
        </p:nvGraphicFramePr>
        <p:xfrm>
          <a:off x="262440" y="979200"/>
          <a:ext cx="6095520" cy="1483200"/>
        </p:xfrm>
        <a:graphic>
          <a:graphicData uri="http://schemas.openxmlformats.org/drawingml/2006/table">
            <a:tbl>
              <a:tblPr/>
              <a:tblGrid>
                <a:gridCol w="1523880">
                  <a:extLst>
                    <a:ext uri="{9D8B030D-6E8A-4147-A177-3AD203B41FA5}">
                      <a16:colId xmlns:a16="http://schemas.microsoft.com/office/drawing/2014/main" val="20000"/>
                    </a:ext>
                  </a:extLst>
                </a:gridCol>
                <a:gridCol w="1523880">
                  <a:extLst>
                    <a:ext uri="{9D8B030D-6E8A-4147-A177-3AD203B41FA5}">
                      <a16:colId xmlns:a16="http://schemas.microsoft.com/office/drawing/2014/main" val="20001"/>
                    </a:ext>
                  </a:extLst>
                </a:gridCol>
                <a:gridCol w="1523880">
                  <a:extLst>
                    <a:ext uri="{9D8B030D-6E8A-4147-A177-3AD203B41FA5}">
                      <a16:colId xmlns:a16="http://schemas.microsoft.com/office/drawing/2014/main" val="20002"/>
                    </a:ext>
                  </a:extLst>
                </a:gridCol>
                <a:gridCol w="1523880">
                  <a:extLst>
                    <a:ext uri="{9D8B030D-6E8A-4147-A177-3AD203B41FA5}">
                      <a16:colId xmlns:a16="http://schemas.microsoft.com/office/drawing/2014/main" val="20003"/>
                    </a:ext>
                  </a:extLst>
                </a:gridCol>
              </a:tblGrid>
              <a:tr h="370800">
                <a:tc>
                  <a:txBody>
                    <a:bodyPr/>
                    <a:lstStyle/>
                    <a:p>
                      <a:pPr>
                        <a:lnSpc>
                          <a:spcPct val="100000"/>
                        </a:lnSpc>
                      </a:pPr>
                      <a:r>
                        <a:rPr lang="en-US" sz="1400" b="1" u="none" strike="noStrike">
                          <a:solidFill>
                            <a:schemeClr val="lt1"/>
                          </a:solidFill>
                          <a:effectLst/>
                          <a:uFillTx/>
                          <a:latin typeface="Arial"/>
                          <a:ea typeface="Arial"/>
                        </a:rPr>
                        <a:t>Employee_Id</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Name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Phone_Number</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tc>
                  <a:txBody>
                    <a:bodyPr/>
                    <a:lstStyle/>
                    <a:p>
                      <a:pPr>
                        <a:lnSpc>
                          <a:spcPct val="100000"/>
                        </a:lnSpc>
                      </a:pPr>
                      <a:r>
                        <a:rPr lang="en-US" sz="1400" b="1" u="none" strike="noStrike">
                          <a:solidFill>
                            <a:schemeClr val="lt1"/>
                          </a:solidFill>
                          <a:effectLst/>
                          <a:uFillTx/>
                          <a:latin typeface="Arial"/>
                          <a:ea typeface="Arial"/>
                        </a:rPr>
                        <a:t>Department</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25200">
                      <a:solidFill>
                        <a:srgbClr val="FFFFFF"/>
                      </a:solidFill>
                      <a:prstDash val="solid"/>
                    </a:lnB>
                    <a:solidFill>
                      <a:schemeClr val="accent3"/>
                    </a:solidFill>
                  </a:tcPr>
                </a:tc>
                <a:extLst>
                  <a:ext uri="{0D108BD9-81ED-4DB2-BD59-A6C34878D82A}">
                    <a16:rowId xmlns:a16="http://schemas.microsoft.com/office/drawing/2014/main" val="10000"/>
                  </a:ext>
                </a:extLst>
              </a:tr>
              <a:tr h="370800">
                <a:tc>
                  <a:txBody>
                    <a:bodyPr/>
                    <a:lstStyle/>
                    <a:p>
                      <a:pPr>
                        <a:lnSpc>
                          <a:spcPct val="100000"/>
                        </a:lnSpc>
                      </a:pPr>
                      <a:r>
                        <a:rPr lang="en-US" sz="1400" b="0" u="none" strike="noStrike">
                          <a:solidFill>
                            <a:schemeClr val="dk1"/>
                          </a:solidFill>
                          <a:effectLst/>
                          <a:uFillTx/>
                          <a:latin typeface="Arial"/>
                          <a:ea typeface="Arial"/>
                        </a:rPr>
                        <a:t>1</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John Smith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25200" cap="flat" cmpd="sng" algn="ctr">
                      <a:solidFill>
                        <a:srgbClr val="FFFFFF"/>
                      </a:solidFill>
                      <a:prstDash val="solid"/>
                      <a:round/>
                      <a:headEnd type="none" w="med" len="med"/>
                      <a:tailEnd type="none" w="med" len="med"/>
                    </a:lnT>
                    <a:lnB w="9360">
                      <a:solidFill>
                        <a:srgbClr val="FC8575"/>
                      </a:solidFill>
                      <a:prstDash val="solid"/>
                    </a:lnB>
                    <a:solidFill>
                      <a:schemeClr val="accent3"/>
                    </a:solidFill>
                  </a:tcPr>
                </a:tc>
                <a:extLst>
                  <a:ext uri="{0D108BD9-81ED-4DB2-BD59-A6C34878D82A}">
                    <a16:rowId xmlns:a16="http://schemas.microsoft.com/office/drawing/2014/main" val="10001"/>
                  </a:ext>
                </a:extLst>
              </a:tr>
              <a:tr h="370800">
                <a:tc>
                  <a:txBody>
                    <a:bodyPr/>
                    <a:lstStyle/>
                    <a:p>
                      <a:pPr>
                        <a:lnSpc>
                          <a:spcPct val="100000"/>
                        </a:lnSpc>
                      </a:pPr>
                      <a:r>
                        <a:rPr lang="en-US" sz="1400" b="0" u="none" strike="noStrike">
                          <a:solidFill>
                            <a:schemeClr val="dk1"/>
                          </a:solidFill>
                          <a:effectLst/>
                          <a:uFillTx/>
                          <a:latin typeface="Arial"/>
                          <a:ea typeface="Arial"/>
                        </a:rPr>
                        <a:t>2</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Jane Doe</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555-555-5555</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rgbClr val="FFDDDA"/>
                    </a:solidFill>
                  </a:tcPr>
                </a:tc>
                <a:extLst>
                  <a:ext uri="{0D108BD9-81ED-4DB2-BD59-A6C34878D82A}">
                    <a16:rowId xmlns:a16="http://schemas.microsoft.com/office/drawing/2014/main" val="10002"/>
                  </a:ext>
                </a:extLst>
              </a:tr>
              <a:tr h="370800">
                <a:tc>
                  <a:txBody>
                    <a:bodyPr/>
                    <a:lstStyle/>
                    <a:p>
                      <a:pPr>
                        <a:lnSpc>
                          <a:spcPct val="100000"/>
                        </a:lnSpc>
                      </a:pPr>
                      <a:r>
                        <a:rPr lang="en-US" sz="1400" b="0" u="none" strike="noStrike">
                          <a:solidFill>
                            <a:schemeClr val="dk1"/>
                          </a:solidFill>
                          <a:effectLst/>
                          <a:uFillTx/>
                          <a:latin typeface="Arial"/>
                          <a:ea typeface="Arial"/>
                        </a:rPr>
                        <a:t>3</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Hal Emmerich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777-777-7777</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tc>
                  <a:txBody>
                    <a:bodyPr/>
                    <a:lstStyle/>
                    <a:p>
                      <a:pPr>
                        <a:lnSpc>
                          <a:spcPct val="100000"/>
                        </a:lnSpc>
                      </a:pPr>
                      <a:r>
                        <a:rPr lang="en-US" sz="1400" b="0" u="none" strike="noStrike">
                          <a:solidFill>
                            <a:schemeClr val="dk1"/>
                          </a:solidFill>
                          <a:effectLst/>
                          <a:uFillTx/>
                          <a:latin typeface="Arial"/>
                          <a:ea typeface="Arial"/>
                        </a:rPr>
                        <a:t>Tech</a:t>
                      </a:r>
                      <a:endParaRPr lang="en-US" sz="1400" b="0" u="none" strike="noStrike">
                        <a:solidFill>
                          <a:srgbClr val="000000"/>
                        </a:solidFill>
                        <a:effectLst/>
                        <a:uFillTx/>
                        <a:latin typeface="Arial"/>
                      </a:endParaRPr>
                    </a:p>
                  </a:txBody>
                  <a:tcPr>
                    <a:lnL w="9360">
                      <a:solidFill>
                        <a:srgbClr val="FC8575"/>
                      </a:solidFill>
                      <a:prstDash val="solid"/>
                    </a:lnL>
                    <a:lnR w="9360">
                      <a:solidFill>
                        <a:srgbClr val="FC8575"/>
                      </a:solidFill>
                      <a:prstDash val="solid"/>
                    </a:lnR>
                    <a:lnT w="9360">
                      <a:solidFill>
                        <a:srgbClr val="FC8575"/>
                      </a:solidFill>
                      <a:prstDash val="solid"/>
                    </a:lnT>
                    <a:lnB w="9360">
                      <a:solidFill>
                        <a:srgbClr val="FC8575"/>
                      </a:solidFill>
                      <a:prstDash val="solid"/>
                    </a:lnB>
                    <a:solidFill>
                      <a:schemeClr val="accent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3rd Normal Form</a:t>
            </a:r>
            <a:endParaRPr lang="en-US" sz="3000" b="0" u="none" strike="noStrike">
              <a:solidFill>
                <a:srgbClr val="000000"/>
              </a:solidFill>
              <a:effectLst/>
              <a:uFillTx/>
              <a:latin typeface="Arial"/>
            </a:endParaRPr>
          </a:p>
        </p:txBody>
      </p:sp>
      <p:cxnSp>
        <p:nvCxnSpPr>
          <p:cNvPr id="68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1" name="TextBox 5"/>
          <p:cNvSpPr/>
          <p:nvPr/>
        </p:nvSpPr>
        <p:spPr>
          <a:xfrm>
            <a:off x="6550560" y="1329840"/>
            <a:ext cx="21672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Each non-key column in a table is not transitively dependent on the primary key. </a:t>
            </a:r>
            <a:endParaRPr lang="en-US" sz="1400" b="0" u="none" strike="noStrike">
              <a:solidFill>
                <a:srgbClr val="FFFFFF"/>
              </a:solidFill>
              <a:effectLst/>
              <a:uFillTx/>
              <a:latin typeface="Arial"/>
            </a:endParaRPr>
          </a:p>
        </p:txBody>
      </p:sp>
      <p:pic>
        <p:nvPicPr>
          <p:cNvPr id="682" name="Picture 3"/>
          <p:cNvPicPr/>
          <p:nvPr/>
        </p:nvPicPr>
        <p:blipFill>
          <a:blip r:embed="rId2"/>
          <a:stretch/>
        </p:blipFill>
        <p:spPr>
          <a:xfrm>
            <a:off x="713160" y="1214280"/>
            <a:ext cx="5331240" cy="1628640"/>
          </a:xfrm>
          <a:prstGeom prst="rect">
            <a:avLst/>
          </a:prstGeom>
          <a:noFill/>
          <a:ln w="0">
            <a:noFill/>
          </a:ln>
        </p:spPr>
      </p:pic>
      <p:pic>
        <p:nvPicPr>
          <p:cNvPr id="683" name="Picture 10"/>
          <p:cNvPicPr/>
          <p:nvPr/>
        </p:nvPicPr>
        <p:blipFill>
          <a:blip r:embed="rId3"/>
          <a:stretch/>
        </p:blipFill>
        <p:spPr>
          <a:xfrm>
            <a:off x="225720" y="3191760"/>
            <a:ext cx="4345920" cy="1429920"/>
          </a:xfrm>
          <a:prstGeom prst="rect">
            <a:avLst/>
          </a:prstGeom>
          <a:noFill/>
          <a:ln w="0">
            <a:noFill/>
          </a:ln>
        </p:spPr>
      </p:pic>
      <p:pic>
        <p:nvPicPr>
          <p:cNvPr id="684" name="Picture 12"/>
          <p:cNvPicPr/>
          <p:nvPr/>
        </p:nvPicPr>
        <p:blipFill>
          <a:blip r:embed="rId4"/>
          <a:stretch/>
        </p:blipFill>
        <p:spPr>
          <a:xfrm>
            <a:off x="4859640" y="3191760"/>
            <a:ext cx="4058280" cy="1436040"/>
          </a:xfrm>
          <a:prstGeom prst="rect">
            <a:avLst/>
          </a:prstGeom>
          <a:noFill/>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13160" y="140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8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87" name="TextBox 5"/>
          <p:cNvSpPr/>
          <p:nvPr/>
        </p:nvSpPr>
        <p:spPr>
          <a:xfrm>
            <a:off x="1123560" y="837360"/>
            <a:ext cx="3457800" cy="22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1: Map Regular Entity Types – create a relation and include all simple attributes of the entity. Choose a Primary Key.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Step 2: Map Weak Entity Types – create a relation and include all simple attributes, also include the foreign key that corresponds to the primary key of the owner entity type. </a:t>
            </a:r>
            <a:endParaRPr lang="en-US" sz="1400" b="0" u="none" strike="noStrike">
              <a:solidFill>
                <a:srgbClr val="FFFFFF"/>
              </a:solidFill>
              <a:effectLst/>
              <a:uFillTx/>
              <a:latin typeface="Arial"/>
            </a:endParaRPr>
          </a:p>
        </p:txBody>
      </p:sp>
      <p:pic>
        <p:nvPicPr>
          <p:cNvPr id="688" name="Picture 10"/>
          <p:cNvPicPr/>
          <p:nvPr/>
        </p:nvPicPr>
        <p:blipFill>
          <a:blip r:embed="rId2"/>
          <a:stretch/>
        </p:blipFill>
        <p:spPr>
          <a:xfrm>
            <a:off x="2842920" y="3394440"/>
            <a:ext cx="3192120" cy="1608840"/>
          </a:xfrm>
          <a:prstGeom prst="rect">
            <a:avLst/>
          </a:prstGeom>
          <a:noFill/>
          <a:ln w="0">
            <a:noFill/>
          </a:ln>
        </p:spPr>
      </p:pic>
      <p:pic>
        <p:nvPicPr>
          <p:cNvPr id="689" name="Picture 12"/>
          <p:cNvPicPr/>
          <p:nvPr/>
        </p:nvPicPr>
        <p:blipFill>
          <a:blip r:embed="rId3"/>
          <a:stretch/>
        </p:blipFill>
        <p:spPr>
          <a:xfrm>
            <a:off x="5331600" y="771120"/>
            <a:ext cx="2946960" cy="2570760"/>
          </a:xfrm>
          <a:prstGeom prst="rect">
            <a:avLst/>
          </a:prstGeom>
          <a:noFill/>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3800" b="0" u="none" strike="noStrike">
                <a:solidFill>
                  <a:schemeClr val="lt1"/>
                </a:solidFill>
                <a:effectLst/>
                <a:uFillTx/>
                <a:latin typeface="Hammersmith One"/>
                <a:ea typeface="Hammersmith One"/>
              </a:rPr>
              <a:t>What is a Database?</a:t>
            </a:r>
            <a:endParaRPr lang="en-US" sz="3800" b="0" u="none" strike="noStrike">
              <a:solidFill>
                <a:schemeClr val="accent3"/>
              </a:solidFill>
              <a:effectLst/>
              <a:uFillTx/>
              <a:latin typeface="Hammersmith One"/>
            </a:endParaRPr>
          </a:p>
        </p:txBody>
      </p:sp>
      <p:sp>
        <p:nvSpPr>
          <p:cNvPr id="214"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01</a:t>
            </a:r>
            <a:endParaRPr lang="en-US" sz="6000" b="0" u="none" strike="noStrike">
              <a:solidFill>
                <a:schemeClr val="accent3"/>
              </a:solidFill>
              <a:effectLst/>
              <a:uFillTx/>
              <a:latin typeface="Hammersmith One"/>
            </a:endParaRPr>
          </a:p>
        </p:txBody>
      </p:sp>
      <p:grpSp>
        <p:nvGrpSpPr>
          <p:cNvPr id="215" name="Google Shape;407;p30"/>
          <p:cNvGrpSpPr/>
          <p:nvPr/>
        </p:nvGrpSpPr>
        <p:grpSpPr>
          <a:xfrm>
            <a:off x="4455720" y="1542240"/>
            <a:ext cx="4004640" cy="3067920"/>
            <a:chOff x="4455720" y="1542240"/>
            <a:chExt cx="4004640" cy="3067920"/>
          </a:xfrm>
        </p:grpSpPr>
        <p:sp>
          <p:nvSpPr>
            <p:cNvPr id="216"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7"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218"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19"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0"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1"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222"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3"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224"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5"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6"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7"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28"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229"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0"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1"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2"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3"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4"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5"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236"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237"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8"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39"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240"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241"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242"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243"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244"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5"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6"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47"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248"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249"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0"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1"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252"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253"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4"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5"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6"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7"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258"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59"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260"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261"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2"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263"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264"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5"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266"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67"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268"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269"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0"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271"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272"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3"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274"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275"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276"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277"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278"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79"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0"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281"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2"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3"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4"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5"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286"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7"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288"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89"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0"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1"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292"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293"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294"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295"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296"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297"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298"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69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692" name="TextBox 5"/>
          <p:cNvSpPr/>
          <p:nvPr/>
        </p:nvSpPr>
        <p:spPr>
          <a:xfrm>
            <a:off x="2548440" y="899280"/>
            <a:ext cx="40658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3: Map 1:1 Relationship Types – In general, use the Foreign key approach and use merged relation and cross-reference approaches as required.</a:t>
            </a:r>
            <a:endParaRPr lang="en-US" sz="1400" b="0" u="none" strike="noStrike">
              <a:solidFill>
                <a:srgbClr val="FFFFFF"/>
              </a:solidFill>
              <a:effectLst/>
              <a:uFillTx/>
              <a:latin typeface="Arial"/>
            </a:endParaRPr>
          </a:p>
        </p:txBody>
      </p:sp>
      <p:sp>
        <p:nvSpPr>
          <p:cNvPr id="693" name="TextBox 2"/>
          <p:cNvSpPr/>
          <p:nvPr/>
        </p:nvSpPr>
        <p:spPr>
          <a:xfrm>
            <a:off x="204120" y="20286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entities S and T, choose a primary key from S and include it as a foreign key in T. It is better to choose an entity type with total participation. Include all simple attributes of the relationship as attributes of S. </a:t>
            </a:r>
            <a:endParaRPr lang="en-US" sz="1400" b="0" u="none" strike="noStrike">
              <a:solidFill>
                <a:srgbClr val="FFFFFF"/>
              </a:solidFill>
              <a:effectLst/>
              <a:uFillTx/>
              <a:latin typeface="Arial"/>
            </a:endParaRPr>
          </a:p>
        </p:txBody>
      </p:sp>
      <p:pic>
        <p:nvPicPr>
          <p:cNvPr id="694" name="Picture 7"/>
          <p:cNvPicPr/>
          <p:nvPr/>
        </p:nvPicPr>
        <p:blipFill>
          <a:blip r:embed="rId2"/>
          <a:stretch/>
        </p:blipFill>
        <p:spPr>
          <a:xfrm>
            <a:off x="450000" y="3413520"/>
            <a:ext cx="2820240" cy="719280"/>
          </a:xfrm>
          <a:prstGeom prst="rect">
            <a:avLst/>
          </a:prstGeom>
          <a:noFill/>
          <a:ln w="0">
            <a:noFill/>
          </a:ln>
        </p:spPr>
      </p:pic>
      <p:pic>
        <p:nvPicPr>
          <p:cNvPr id="695" name="Picture 10"/>
          <p:cNvPicPr/>
          <p:nvPr/>
        </p:nvPicPr>
        <p:blipFill>
          <a:blip r:embed="rId3"/>
          <a:stretch/>
        </p:blipFill>
        <p:spPr>
          <a:xfrm>
            <a:off x="190080" y="4505400"/>
            <a:ext cx="4010400" cy="637920"/>
          </a:xfrm>
          <a:prstGeom prst="rect">
            <a:avLst/>
          </a:prstGeom>
          <a:noFill/>
          <a:ln w="0">
            <a:noFill/>
          </a:ln>
        </p:spPr>
      </p:pic>
      <p:pic>
        <p:nvPicPr>
          <p:cNvPr id="696" name="Picture 12"/>
          <p:cNvPicPr/>
          <p:nvPr/>
        </p:nvPicPr>
        <p:blipFill>
          <a:blip r:embed="rId4"/>
          <a:stretch/>
        </p:blipFill>
        <p:spPr>
          <a:xfrm>
            <a:off x="69120" y="4200120"/>
            <a:ext cx="4502520" cy="370440"/>
          </a:xfrm>
          <a:prstGeom prst="rect">
            <a:avLst/>
          </a:prstGeom>
          <a:noFill/>
          <a:ln w="0">
            <a:noFill/>
          </a:ln>
        </p:spPr>
      </p:pic>
      <p:sp>
        <p:nvSpPr>
          <p:cNvPr id="697" name="TextBox 13"/>
          <p:cNvSpPr/>
          <p:nvPr/>
        </p:nvSpPr>
        <p:spPr>
          <a:xfrm>
            <a:off x="5024880" y="209484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Merged Relation Approach </a:t>
            </a:r>
            <a:r>
              <a:rPr lang="en-US" sz="1400" b="0" u="none" strike="noStrike">
                <a:solidFill>
                  <a:schemeClr val="lt1"/>
                </a:solidFill>
                <a:effectLst/>
                <a:uFillTx/>
                <a:latin typeface="Arial"/>
                <a:ea typeface="Arial"/>
              </a:rPr>
              <a:t>– Merges the two entity types and the relation into a single relation. Possible when both participations are total. </a:t>
            </a:r>
            <a:endParaRPr lang="en-US" sz="1400" b="0" u="none" strike="noStrike">
              <a:solidFill>
                <a:srgbClr val="FFFFFF"/>
              </a:solidFill>
              <a:effectLst/>
              <a:uFillTx/>
              <a:latin typeface="Arial"/>
            </a:endParaRPr>
          </a:p>
        </p:txBody>
      </p:sp>
      <p:sp>
        <p:nvSpPr>
          <p:cNvPr id="698" name="TextBox 14"/>
          <p:cNvSpPr/>
          <p:nvPr/>
        </p:nvSpPr>
        <p:spPr>
          <a:xfrm>
            <a:off x="5024880" y="3246120"/>
            <a:ext cx="3340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Set up a third relation R for the purpose of cross-referencing the primary keys of two tables. Required for M:N relationships. </a:t>
            </a:r>
            <a:endParaRPr lang="en-US" sz="1400" b="0" u="none" strike="noStrike">
              <a:solidFill>
                <a:srgbClr val="FFFFFF"/>
              </a:solidFill>
              <a:effectLst/>
              <a:uFillTx/>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1" name="TextBox 5"/>
          <p:cNvSpPr/>
          <p:nvPr/>
        </p:nvSpPr>
        <p:spPr>
          <a:xfrm>
            <a:off x="2548440" y="899280"/>
            <a:ext cx="4065840" cy="73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4: Map 1:N Relationship Types – Use foreign key approach or relationship relation approach.  </a:t>
            </a:r>
            <a:endParaRPr lang="en-US" sz="1400" b="0" u="none" strike="noStrike">
              <a:solidFill>
                <a:srgbClr val="FFFFFF"/>
              </a:solidFill>
              <a:effectLst/>
              <a:uFillTx/>
              <a:latin typeface="Arial"/>
            </a:endParaRPr>
          </a:p>
        </p:txBody>
      </p:sp>
      <p:sp>
        <p:nvSpPr>
          <p:cNvPr id="702" name="TextBox 2"/>
          <p:cNvSpPr/>
          <p:nvPr/>
        </p:nvSpPr>
        <p:spPr>
          <a:xfrm>
            <a:off x="239040" y="1638000"/>
            <a:ext cx="348156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Foreign Key Approach </a:t>
            </a:r>
            <a:r>
              <a:rPr lang="en-US" sz="1400" b="0" u="none" strike="noStrike">
                <a:solidFill>
                  <a:schemeClr val="lt1"/>
                </a:solidFill>
                <a:effectLst/>
                <a:uFillTx/>
                <a:latin typeface="Arial"/>
                <a:ea typeface="Arial"/>
              </a:rPr>
              <a:t>– For each regular binary 1:N relationship type R, identify the side S that represents the N-side of the relationship. Include a foreign key in S the primary key of T, that represents the other entity type. </a:t>
            </a:r>
            <a:endParaRPr lang="en-US" sz="1400" b="0" u="none" strike="noStrike">
              <a:solidFill>
                <a:srgbClr val="FFFFFF"/>
              </a:solidFill>
              <a:effectLst/>
              <a:uFillTx/>
              <a:latin typeface="Arial"/>
            </a:endParaRPr>
          </a:p>
        </p:txBody>
      </p:sp>
      <p:sp>
        <p:nvSpPr>
          <p:cNvPr id="703" name="TextBox 14"/>
          <p:cNvSpPr/>
          <p:nvPr/>
        </p:nvSpPr>
        <p:spPr>
          <a:xfrm>
            <a:off x="204120" y="3068640"/>
            <a:ext cx="334080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Cross-Reference Approach </a:t>
            </a:r>
            <a:r>
              <a:rPr lang="en-US" sz="1400" b="0" u="none" strike="noStrike">
                <a:solidFill>
                  <a:schemeClr val="lt1"/>
                </a:solidFill>
                <a:effectLst/>
                <a:uFillTx/>
                <a:latin typeface="Arial"/>
                <a:ea typeface="Arial"/>
              </a:rPr>
              <a:t>– Create a separate relation R whose attributes are the primary keys of entities T and S, which will also be foreign keys to S and T. The primary key of R is the same as the primary key of S. This options can be used if few tuples in S participate in the relationship to avoid excessive NULL values in the foreign key. </a:t>
            </a:r>
            <a:endParaRPr lang="en-US" sz="1400" b="0" u="none" strike="noStrike">
              <a:solidFill>
                <a:srgbClr val="FFFFFF"/>
              </a:solidFill>
              <a:effectLst/>
              <a:uFillTx/>
              <a:latin typeface="Arial"/>
            </a:endParaRPr>
          </a:p>
        </p:txBody>
      </p:sp>
      <p:pic>
        <p:nvPicPr>
          <p:cNvPr id="704" name="Picture 6"/>
          <p:cNvPicPr/>
          <p:nvPr/>
        </p:nvPicPr>
        <p:blipFill>
          <a:blip r:embed="rId2"/>
          <a:stretch/>
        </p:blipFill>
        <p:spPr>
          <a:xfrm>
            <a:off x="4037400" y="1882800"/>
            <a:ext cx="3858480" cy="1032840"/>
          </a:xfrm>
          <a:prstGeom prst="rect">
            <a:avLst/>
          </a:prstGeom>
          <a:noFill/>
          <a:ln w="0">
            <a:noFill/>
          </a:ln>
        </p:spPr>
      </p:pic>
      <p:pic>
        <p:nvPicPr>
          <p:cNvPr id="705" name="Picture 17"/>
          <p:cNvPicPr/>
          <p:nvPr/>
        </p:nvPicPr>
        <p:blipFill>
          <a:blip r:embed="rId3"/>
          <a:stretch/>
        </p:blipFill>
        <p:spPr>
          <a:xfrm>
            <a:off x="3896640" y="2947320"/>
            <a:ext cx="4617000" cy="1207080"/>
          </a:xfrm>
          <a:prstGeom prst="rect">
            <a:avLst/>
          </a:prstGeom>
          <a:noFill/>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07"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08" name="TextBox 5"/>
          <p:cNvSpPr/>
          <p:nvPr/>
        </p:nvSpPr>
        <p:spPr>
          <a:xfrm>
            <a:off x="2199240" y="925920"/>
            <a:ext cx="47451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5: Map M:N Relationship Types – Traditional relational models don’t allow for multivalued attributes, the only option for M:N relationships is the cross-reference approach. Cascade delete should be enabled on the foreign keys.  </a:t>
            </a:r>
            <a:endParaRPr lang="en-US" sz="1400" b="0" u="none" strike="noStrike">
              <a:solidFill>
                <a:srgbClr val="FFFFFF"/>
              </a:solidFill>
              <a:effectLst/>
              <a:uFillTx/>
              <a:latin typeface="Arial"/>
            </a:endParaRPr>
          </a:p>
        </p:txBody>
      </p:sp>
      <p:pic>
        <p:nvPicPr>
          <p:cNvPr id="709" name="Picture 7"/>
          <p:cNvPicPr/>
          <p:nvPr/>
        </p:nvPicPr>
        <p:blipFill>
          <a:blip r:embed="rId2"/>
          <a:stretch/>
        </p:blipFill>
        <p:spPr>
          <a:xfrm>
            <a:off x="517680" y="2095560"/>
            <a:ext cx="3723120" cy="2388960"/>
          </a:xfrm>
          <a:prstGeom prst="rect">
            <a:avLst/>
          </a:prstGeom>
          <a:noFill/>
          <a:ln w="0">
            <a:noFill/>
          </a:ln>
        </p:spPr>
      </p:pic>
      <p:pic>
        <p:nvPicPr>
          <p:cNvPr id="710" name="Picture 9"/>
          <p:cNvPicPr/>
          <p:nvPr/>
        </p:nvPicPr>
        <p:blipFill>
          <a:blip r:embed="rId3"/>
          <a:stretch/>
        </p:blipFill>
        <p:spPr>
          <a:xfrm>
            <a:off x="4805640" y="2095560"/>
            <a:ext cx="4064040" cy="2388960"/>
          </a:xfrm>
          <a:prstGeom prst="rect">
            <a:avLst/>
          </a:prstGeom>
          <a:noFill/>
          <a:ln w="0">
            <a:noFill/>
          </a:ln>
        </p:spPr>
      </p:pic>
      <p:sp>
        <p:nvSpPr>
          <p:cNvPr id="711" name="TextBox 10"/>
          <p:cNvSpPr/>
          <p:nvPr/>
        </p:nvSpPr>
        <p:spPr>
          <a:xfrm>
            <a:off x="4823280" y="4613400"/>
            <a:ext cx="3582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Essn + Pno = Primary Key of WORKS_ON</a:t>
            </a:r>
            <a:endParaRPr lang="en-US" sz="1400" b="0" u="none" strike="noStrike">
              <a:solidFill>
                <a:srgbClr val="FFFFFF"/>
              </a:solidFill>
              <a:effectLst/>
              <a:uFillTx/>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 Mapping Algorithm</a:t>
            </a:r>
            <a:endParaRPr lang="en-US" sz="3000" b="0" u="none" strike="noStrike">
              <a:solidFill>
                <a:srgbClr val="000000"/>
              </a:solidFill>
              <a:effectLst/>
              <a:uFillTx/>
              <a:latin typeface="Arial"/>
            </a:endParaRPr>
          </a:p>
        </p:txBody>
      </p:sp>
      <p:cxnSp>
        <p:nvCxnSpPr>
          <p:cNvPr id="71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14" name="TextBox 5"/>
          <p:cNvSpPr/>
          <p:nvPr/>
        </p:nvSpPr>
        <p:spPr>
          <a:xfrm>
            <a:off x="3155760" y="950760"/>
            <a:ext cx="47451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Step 6: Map multivalued attributes.</a:t>
            </a:r>
            <a:endParaRPr lang="en-US" sz="1400" b="0" u="none" strike="noStrike">
              <a:solidFill>
                <a:srgbClr val="FFFFFF"/>
              </a:solidFill>
              <a:effectLst/>
              <a:uFillTx/>
              <a:latin typeface="Arial"/>
            </a:endParaRPr>
          </a:p>
        </p:txBody>
      </p:sp>
      <p:pic>
        <p:nvPicPr>
          <p:cNvPr id="715" name="Picture 3"/>
          <p:cNvPicPr/>
          <p:nvPr/>
        </p:nvPicPr>
        <p:blipFill>
          <a:blip r:embed="rId2"/>
          <a:stretch/>
        </p:blipFill>
        <p:spPr>
          <a:xfrm>
            <a:off x="790560" y="2763000"/>
            <a:ext cx="3048120" cy="1885680"/>
          </a:xfrm>
          <a:prstGeom prst="rect">
            <a:avLst/>
          </a:prstGeom>
          <a:noFill/>
          <a:ln w="0">
            <a:noFill/>
          </a:ln>
        </p:spPr>
      </p:pic>
      <p:pic>
        <p:nvPicPr>
          <p:cNvPr id="716" name="Picture 8"/>
          <p:cNvPicPr/>
          <p:nvPr/>
        </p:nvPicPr>
        <p:blipFill>
          <a:blip r:embed="rId3"/>
          <a:stretch/>
        </p:blipFill>
        <p:spPr>
          <a:xfrm>
            <a:off x="4116600" y="2799000"/>
            <a:ext cx="4581720" cy="1819080"/>
          </a:xfrm>
          <a:prstGeom prst="rect">
            <a:avLst/>
          </a:prstGeom>
          <a:noFill/>
          <a:ln w="0">
            <a:noFill/>
          </a:ln>
        </p:spPr>
      </p:pic>
      <p:sp>
        <p:nvSpPr>
          <p:cNvPr id="717" name="TextBox 12"/>
          <p:cNvSpPr/>
          <p:nvPr/>
        </p:nvSpPr>
        <p:spPr>
          <a:xfrm>
            <a:off x="1479960" y="1318320"/>
            <a:ext cx="63018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For each multivalued attribute A, create a new relation R. This relation R will include an attribute corresponding to A, plus the primary key attribute K—as a foreign key in R—of the relation that represents the entity type or relationship type that has A as a multivalued attribute. The primary key of R is the combination of A and K. If the multivalued attribute is composite, we include its simple components.</a:t>
            </a:r>
            <a:endParaRPr lang="en-US" sz="1400" b="0" u="none" strike="noStrike">
              <a:solidFill>
                <a:srgbClr val="FFFFFF"/>
              </a:solidFill>
              <a:effectLst/>
              <a:uFillTx/>
              <a:latin typeface="Arial"/>
            </a:endParaRPr>
          </a:p>
        </p:txBody>
      </p:sp>
      <p:sp>
        <p:nvSpPr>
          <p:cNvPr id="718" name="TextBox 13"/>
          <p:cNvSpPr/>
          <p:nvPr/>
        </p:nvSpPr>
        <p:spPr>
          <a:xfrm>
            <a:off x="3950280" y="4701600"/>
            <a:ext cx="49147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Dnumber + Dlocation = Primary Key of DEPT_LOCATIONS</a:t>
            </a:r>
            <a:endParaRPr lang="en-US" sz="1400" b="0" u="none" strike="noStrike">
              <a:solidFill>
                <a:srgbClr val="FFFFFF"/>
              </a:solidFill>
              <a:effectLst/>
              <a:uFillTx/>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DB4C-5690-8583-B901-30BB1CD3AA78}"/>
            </a:ext>
          </a:extLst>
        </p:cNvPr>
        <p:cNvGrpSpPr/>
        <p:nvPr/>
      </p:nvGrpSpPr>
      <p:grpSpPr>
        <a:xfrm>
          <a:off x="0" y="0"/>
          <a:ext cx="0" cy="0"/>
          <a:chOff x="0" y="0"/>
          <a:chExt cx="0" cy="0"/>
        </a:xfrm>
      </p:grpSpPr>
      <p:sp>
        <p:nvSpPr>
          <p:cNvPr id="712" name="PlaceHolder 1">
            <a:extLst>
              <a:ext uri="{FF2B5EF4-FFF2-40B4-BE49-F238E27FC236}">
                <a16:creationId xmlns:a16="http://schemas.microsoft.com/office/drawing/2014/main" id="{E6DC6479-301E-1757-E848-F9F8CA30E6D0}"/>
              </a:ext>
            </a:extLst>
          </p:cNvPr>
          <p:cNvSpPr>
            <a:spLocks noGrp="1"/>
          </p:cNvSpPr>
          <p:nvPr>
            <p:ph type="title"/>
          </p:nvPr>
        </p:nvSpPr>
        <p:spPr>
          <a:xfrm>
            <a:off x="713160" y="2224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dirty="0">
                <a:solidFill>
                  <a:srgbClr val="FF8B7B"/>
                </a:solidFill>
                <a:effectLst/>
                <a:uFillTx/>
                <a:latin typeface="Hammersmith One"/>
                <a:ea typeface="Hammersmith One"/>
              </a:rPr>
              <a:t>ACID</a:t>
            </a:r>
            <a:endParaRPr lang="en-US" sz="3000" b="0" u="none" strike="noStrike" dirty="0">
              <a:solidFill>
                <a:srgbClr val="000000"/>
              </a:solidFill>
              <a:effectLst/>
              <a:uFillTx/>
              <a:latin typeface="Arial"/>
            </a:endParaRPr>
          </a:p>
        </p:txBody>
      </p:sp>
      <p:cxnSp>
        <p:nvCxnSpPr>
          <p:cNvPr id="713" name="Straight Arrow Connector 4">
            <a:extLst>
              <a:ext uri="{FF2B5EF4-FFF2-40B4-BE49-F238E27FC236}">
                <a16:creationId xmlns:a16="http://schemas.microsoft.com/office/drawing/2014/main" id="{104EC112-9961-5A08-A73A-3B2ED1B78E7E}"/>
              </a:ext>
            </a:extLst>
          </p:cNvPr>
          <p:cNvCxnSpPr/>
          <p:nvPr/>
        </p:nvCxnSpPr>
        <p:spPr>
          <a:xfrm>
            <a:off x="7176960" y="1413720"/>
            <a:ext cx="914760" cy="914760"/>
          </a:xfrm>
          <a:prstGeom prst="straightConnector1">
            <a:avLst/>
          </a:prstGeom>
          <a:ln>
            <a:solidFill>
              <a:srgbClr val="57496D"/>
            </a:solidFill>
            <a:round/>
            <a:tailEnd type="triangle" w="med" len="med"/>
          </a:ln>
        </p:spPr>
      </p:cxnSp>
      <p:sp>
        <p:nvSpPr>
          <p:cNvPr id="3" name="TextBox 2">
            <a:extLst>
              <a:ext uri="{FF2B5EF4-FFF2-40B4-BE49-F238E27FC236}">
                <a16:creationId xmlns:a16="http://schemas.microsoft.com/office/drawing/2014/main" id="{F606B018-098C-0C67-10ED-71A1FDA2F7C6}"/>
              </a:ext>
            </a:extLst>
          </p:cNvPr>
          <p:cNvSpPr txBox="1"/>
          <p:nvPr/>
        </p:nvSpPr>
        <p:spPr>
          <a:xfrm>
            <a:off x="952560" y="1116000"/>
            <a:ext cx="7257600" cy="3416320"/>
          </a:xfrm>
          <a:prstGeom prst="rect">
            <a:avLst/>
          </a:prstGeom>
          <a:noFill/>
        </p:spPr>
        <p:txBody>
          <a:bodyPr wrap="square" rtlCol="0">
            <a:spAutoFit/>
          </a:bodyPr>
          <a:lstStyle/>
          <a:p>
            <a:r>
              <a:rPr lang="en-US" dirty="0">
                <a:solidFill>
                  <a:schemeClr val="accent3"/>
                </a:solidFill>
              </a:rPr>
              <a:t>Atomicity</a:t>
            </a:r>
            <a:r>
              <a:rPr lang="en-US" dirty="0"/>
              <a:t> – Treat a transaction as a single, indivisible unit. Either all operations within the transactions succeed, or none of them do. </a:t>
            </a:r>
          </a:p>
          <a:p>
            <a:endParaRPr lang="en-US" dirty="0"/>
          </a:p>
          <a:p>
            <a:r>
              <a:rPr lang="en-US" dirty="0">
                <a:solidFill>
                  <a:schemeClr val="accent3"/>
                </a:solidFill>
              </a:rPr>
              <a:t>Consistency</a:t>
            </a:r>
            <a:r>
              <a:rPr lang="en-US" dirty="0"/>
              <a:t> – Ensure the database transitions from one valid state to another, adhering to all defined rules, constraints, and triggers.</a:t>
            </a:r>
          </a:p>
          <a:p>
            <a:endParaRPr lang="en-US" dirty="0"/>
          </a:p>
          <a:p>
            <a:r>
              <a:rPr lang="en-US" dirty="0">
                <a:solidFill>
                  <a:schemeClr val="accent3"/>
                </a:solidFill>
              </a:rPr>
              <a:t>Isolation</a:t>
            </a:r>
            <a:r>
              <a:rPr lang="en-US" dirty="0"/>
              <a:t> – Guarantees that concurrent transactions do not interfere with each other, appearing as if they are executed sequentially.</a:t>
            </a:r>
          </a:p>
          <a:p>
            <a:endParaRPr lang="en-US" dirty="0"/>
          </a:p>
          <a:p>
            <a:r>
              <a:rPr lang="en-US" dirty="0">
                <a:solidFill>
                  <a:schemeClr val="accent3"/>
                </a:solidFill>
              </a:rPr>
              <a:t>Durability</a:t>
            </a:r>
            <a:r>
              <a:rPr lang="en-US" dirty="0"/>
              <a:t> – Guarantees that once a transaction is committed, its changes are permanent and </a:t>
            </a:r>
            <a:r>
              <a:rPr lang="en-US" dirty="0" err="1"/>
              <a:t>survice</a:t>
            </a:r>
            <a:r>
              <a:rPr lang="en-US" dirty="0"/>
              <a:t> system failures, such as power outages or crashes.</a:t>
            </a:r>
          </a:p>
        </p:txBody>
      </p:sp>
    </p:spTree>
    <p:extLst>
      <p:ext uri="{BB962C8B-B14F-4D97-AF65-F5344CB8AC3E}">
        <p14:creationId xmlns:p14="http://schemas.microsoft.com/office/powerpoint/2010/main" val="3088358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We don’t always want normalization</a:t>
            </a:r>
            <a:endParaRPr lang="en-US" sz="3000" b="0" u="none" strike="noStrike">
              <a:solidFill>
                <a:srgbClr val="000000"/>
              </a:solidFill>
              <a:effectLst/>
              <a:uFillTx/>
              <a:latin typeface="Arial"/>
            </a:endParaRPr>
          </a:p>
        </p:txBody>
      </p:sp>
      <p:sp>
        <p:nvSpPr>
          <p:cNvPr id="720" name="TextBox 2"/>
          <p:cNvSpPr/>
          <p:nvPr/>
        </p:nvSpPr>
        <p:spPr>
          <a:xfrm>
            <a:off x="713160" y="1332360"/>
            <a:ext cx="796032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OLTP = Online Transaction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very normalized</a:t>
            </a:r>
            <a:br>
              <a:rPr sz="1400"/>
            </a:br>
            <a:r>
              <a:rPr lang="en-US" sz="1400" b="0" u="none" strike="noStrike">
                <a:solidFill>
                  <a:schemeClr val="lt1"/>
                </a:solidFill>
                <a:effectLst/>
                <a:uFillTx/>
                <a:latin typeface="Arial"/>
              </a:rPr>
              <a:t>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OLAP = Online Analytical Processing</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fewer, wider tables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Usually denormalized</a:t>
            </a:r>
            <a:endParaRPr lang="en-US" sz="1400" b="0" u="none" strike="noStrike">
              <a:solidFill>
                <a:srgbClr val="FFFFFF"/>
              </a:solidFill>
              <a:effectLst/>
              <a:uFillTx/>
              <a:latin typeface="Arial"/>
            </a:endParaRPr>
          </a:p>
        </p:txBody>
      </p:sp>
      <p:sp>
        <p:nvSpPr>
          <p:cNvPr id="721" name="TextBox 4"/>
          <p:cNvSpPr/>
          <p:nvPr/>
        </p:nvSpPr>
        <p:spPr>
          <a:xfrm>
            <a:off x="1666800" y="2932920"/>
            <a:ext cx="582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order_id | order_date | user_country | product_category | revenue</a:t>
            </a:r>
            <a:endParaRPr lang="en-US" sz="1400" b="0" u="none" strike="noStrike">
              <a:solidFill>
                <a:srgbClr val="FFFFFF"/>
              </a:solidFill>
              <a:effectLst/>
              <a:uFillTx/>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3" name="TextBox 2"/>
          <p:cNvSpPr/>
          <p:nvPr/>
        </p:nvSpPr>
        <p:spPr>
          <a:xfrm>
            <a:off x="713160" y="932040"/>
            <a:ext cx="790776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Star Schema = one big fact table in the center, small dimension tables around it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4" name="TextBox 3"/>
          <p:cNvSpPr/>
          <p:nvPr/>
        </p:nvSpPr>
        <p:spPr>
          <a:xfrm>
            <a:off x="417960" y="1481040"/>
            <a:ext cx="29649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Fact Table = numbers you analyze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fact_orders</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order_id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user_id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product_id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date_id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revenue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 quantity</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725" name="TextBox 5"/>
          <p:cNvSpPr/>
          <p:nvPr/>
        </p:nvSpPr>
        <p:spPr>
          <a:xfrm>
            <a:off x="95400" y="36882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Dimension tables:</a:t>
            </a:r>
            <a:br>
              <a:rPr sz="1400"/>
            </a:br>
            <a:r>
              <a:rPr lang="en-US" sz="1400" b="0" u="none" strike="noStrike">
                <a:solidFill>
                  <a:schemeClr val="lt1"/>
                </a:solidFill>
                <a:effectLst/>
                <a:uFillTx/>
                <a:latin typeface="Arial"/>
                <a:ea typeface="Arial"/>
              </a:rPr>
              <a:t>dim_users(user_id, country, age)</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dim_products(product_id, category, brand)</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dim_time(date_id, day, month, year)</a:t>
            </a:r>
            <a:endParaRPr lang="en-US" sz="1400" b="0" u="none" strike="noStrike">
              <a:solidFill>
                <a:srgbClr val="FFFFFF"/>
              </a:solidFill>
              <a:effectLst/>
              <a:uFillTx/>
              <a:latin typeface="Arial"/>
            </a:endParaRPr>
          </a:p>
        </p:txBody>
      </p:sp>
      <p:pic>
        <p:nvPicPr>
          <p:cNvPr id="726" name="Picture 7"/>
          <p:cNvPicPr/>
          <p:nvPr/>
        </p:nvPicPr>
        <p:blipFill>
          <a:blip r:embed="rId2"/>
          <a:stretch/>
        </p:blipFill>
        <p:spPr>
          <a:xfrm>
            <a:off x="3995640" y="1510560"/>
            <a:ext cx="4453920" cy="3273120"/>
          </a:xfrm>
          <a:prstGeom prst="rect">
            <a:avLst/>
          </a:prstGeom>
          <a:noFill/>
          <a:ln w="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sp>
        <p:nvSpPr>
          <p:cNvPr id="728" name="TextBox 2"/>
          <p:cNvSpPr/>
          <p:nvPr/>
        </p:nvSpPr>
        <p:spPr>
          <a:xfrm>
            <a:off x="1157400" y="1232280"/>
            <a:ext cx="7137360" cy="116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Wide Fact Tables – ‘flatten everything into one big table’ (takes more storage space)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order_id | order_date | user_id | user_country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product_id | product_category | price | quantity | revenue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Common OLAP Schema Patterns</a:t>
            </a:r>
            <a:endParaRPr lang="en-US" sz="3000" b="0" u="none" strike="noStrike">
              <a:solidFill>
                <a:srgbClr val="000000"/>
              </a:solidFill>
              <a:effectLst/>
              <a:uFillTx/>
              <a:latin typeface="Arial"/>
            </a:endParaRPr>
          </a:p>
        </p:txBody>
      </p:sp>
      <p:pic>
        <p:nvPicPr>
          <p:cNvPr id="730" name="Picture 3"/>
          <p:cNvPicPr/>
          <p:nvPr/>
        </p:nvPicPr>
        <p:blipFill>
          <a:blip r:embed="rId2"/>
          <a:stretch/>
        </p:blipFill>
        <p:spPr>
          <a:xfrm>
            <a:off x="1603800" y="932040"/>
            <a:ext cx="5955120" cy="3935160"/>
          </a:xfrm>
          <a:prstGeom prst="rect">
            <a:avLst/>
          </a:prstGeom>
          <a:noFill/>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Chinook DB</a:t>
            </a:r>
            <a:endParaRPr lang="en-US" sz="3000" b="0" u="none" strike="noStrike">
              <a:solidFill>
                <a:srgbClr val="000000"/>
              </a:solidFill>
              <a:effectLst/>
              <a:uFillTx/>
              <a:latin typeface="Arial"/>
            </a:endParaRPr>
          </a:p>
        </p:txBody>
      </p:sp>
      <p:cxnSp>
        <p:nvCxnSpPr>
          <p:cNvPr id="732"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733" name="TextBox 5"/>
          <p:cNvSpPr/>
          <p:nvPr/>
        </p:nvSpPr>
        <p:spPr>
          <a:xfrm>
            <a:off x="2785320" y="4700880"/>
            <a:ext cx="4571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https://github.com/lerocha/chinook-database</a:t>
            </a:r>
            <a:endParaRPr lang="en-US" sz="1400" b="0" u="none" strike="noStrike">
              <a:solidFill>
                <a:srgbClr val="FFFFFF"/>
              </a:solidFill>
              <a:effectLst/>
              <a:uFillTx/>
              <a:latin typeface="Arial"/>
            </a:endParaRPr>
          </a:p>
        </p:txBody>
      </p:sp>
      <p:pic>
        <p:nvPicPr>
          <p:cNvPr id="734" name="Picture 7"/>
          <p:cNvPicPr/>
          <p:nvPr/>
        </p:nvPicPr>
        <p:blipFill>
          <a:blip r:embed="rId2"/>
          <a:stretch/>
        </p:blipFill>
        <p:spPr>
          <a:xfrm>
            <a:off x="2033640" y="940680"/>
            <a:ext cx="5095800" cy="3421440"/>
          </a:xfrm>
          <a:prstGeom prst="rect">
            <a:avLst/>
          </a:prstGeom>
          <a:noFill/>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Types of Databases</a:t>
            </a:r>
            <a:endParaRPr lang="en-US" sz="3000" b="0" u="none" strike="noStrike">
              <a:solidFill>
                <a:srgbClr val="000000"/>
              </a:solidFill>
              <a:effectLst/>
              <a:uFillTx/>
              <a:latin typeface="Arial"/>
            </a:endParaRPr>
          </a:p>
        </p:txBody>
      </p:sp>
      <p:sp>
        <p:nvSpPr>
          <p:cNvPr id="300" name="TextBox 3"/>
          <p:cNvSpPr/>
          <p:nvPr/>
        </p:nvSpPr>
        <p:spPr>
          <a:xfrm>
            <a:off x="1400400" y="1368000"/>
            <a:ext cx="63428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accent3"/>
                </a:solidFill>
                <a:effectLst/>
                <a:uFillTx/>
                <a:latin typeface="Arial"/>
                <a:ea typeface="Arial"/>
              </a:rPr>
              <a:t>Relational Databases </a:t>
            </a:r>
            <a:r>
              <a:rPr lang="en-US" sz="1400" b="0" u="none" strike="noStrike">
                <a:solidFill>
                  <a:schemeClr val="lt1"/>
                </a:solidFill>
                <a:effectLst/>
                <a:uFillTx/>
                <a:latin typeface="Arial"/>
                <a:ea typeface="Arial"/>
              </a:rPr>
              <a:t>: Organized data in tables, with row and columns. Usually some flavor of SQL may be used to query and manipulate the database (e.g. MySQL, PostgresSQL, Oracle)</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accent3"/>
                </a:solidFill>
                <a:effectLst/>
                <a:uFillTx/>
                <a:latin typeface="Arial"/>
                <a:ea typeface="Arial"/>
              </a:rPr>
              <a:t>NoSQL Databases </a:t>
            </a:r>
            <a:r>
              <a:rPr lang="en-US" sz="1400" b="0" u="none" strike="noStrike">
                <a:solidFill>
                  <a:schemeClr val="lt1"/>
                </a:solidFill>
                <a:effectLst/>
                <a:uFillTx/>
                <a:latin typeface="Arial"/>
                <a:ea typeface="Arial"/>
              </a:rPr>
              <a:t>: Designed for handling unstructured, semi-structured, or rapidly changing data. (e.g. MongoDB, Cassandra, Redis)</a:t>
            </a:r>
            <a:endParaRPr lang="en-US" sz="1400" b="0" u="none" strike="noStrike">
              <a:solidFill>
                <a:srgbClr val="FFFFFF"/>
              </a:solidFill>
              <a:effectLst/>
              <a:uFillTx/>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POSTGRESQL</a:t>
            </a:r>
            <a:endParaRPr lang="en-US" sz="3000" b="0" u="none" strike="noStrike">
              <a:solidFill>
                <a:srgbClr val="000000"/>
              </a:solidFill>
              <a:effectLst/>
              <a:uFillTx/>
              <a:latin typeface="Arial"/>
            </a:endParaRPr>
          </a:p>
        </p:txBody>
      </p:sp>
      <p:pic>
        <p:nvPicPr>
          <p:cNvPr id="736" name="Picture 3"/>
          <p:cNvPicPr/>
          <p:nvPr/>
        </p:nvPicPr>
        <p:blipFill>
          <a:blip r:embed="rId2"/>
          <a:stretch/>
        </p:blipFill>
        <p:spPr>
          <a:xfrm>
            <a:off x="1881000" y="1482840"/>
            <a:ext cx="5401080" cy="523440"/>
          </a:xfrm>
          <a:prstGeom prst="rect">
            <a:avLst/>
          </a:prstGeom>
          <a:noFill/>
          <a:ln w="0">
            <a:noFill/>
          </a:ln>
        </p:spPr>
      </p:pic>
      <p:pic>
        <p:nvPicPr>
          <p:cNvPr id="737" name="Picture 9"/>
          <p:cNvPicPr/>
          <p:nvPr/>
        </p:nvPicPr>
        <p:blipFill>
          <a:blip r:embed="rId3"/>
          <a:stretch/>
        </p:blipFill>
        <p:spPr>
          <a:xfrm>
            <a:off x="1899720" y="2637720"/>
            <a:ext cx="5343840" cy="590400"/>
          </a:xfrm>
          <a:prstGeom prst="rect">
            <a:avLst/>
          </a:prstGeom>
          <a:noFill/>
          <a:ln w="0">
            <a:noFill/>
          </a:ln>
        </p:spPr>
      </p:pic>
      <p:pic>
        <p:nvPicPr>
          <p:cNvPr id="738" name="Picture 11"/>
          <p:cNvPicPr/>
          <p:nvPr/>
        </p:nvPicPr>
        <p:blipFill>
          <a:blip r:embed="rId4"/>
          <a:stretch/>
        </p:blipFill>
        <p:spPr>
          <a:xfrm>
            <a:off x="2742840" y="3387960"/>
            <a:ext cx="3676680" cy="123480"/>
          </a:xfrm>
          <a:prstGeom prst="rect">
            <a:avLst/>
          </a:prstGeom>
          <a:noFill/>
          <a:ln w="0">
            <a:noFill/>
          </a:ln>
        </p:spPr>
      </p:pic>
      <p:pic>
        <p:nvPicPr>
          <p:cNvPr id="739" name="Picture 13"/>
          <p:cNvPicPr/>
          <p:nvPr/>
        </p:nvPicPr>
        <p:blipFill>
          <a:blip r:embed="rId5"/>
          <a:stretch/>
        </p:blipFill>
        <p:spPr>
          <a:xfrm>
            <a:off x="3119400" y="2210400"/>
            <a:ext cx="2905200" cy="294840"/>
          </a:xfrm>
          <a:prstGeom prst="rect">
            <a:avLst/>
          </a:prstGeom>
          <a:noFill/>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dirty="0">
                <a:solidFill>
                  <a:srgbClr val="FF8B7B"/>
                </a:solidFill>
                <a:effectLst/>
                <a:uFillTx/>
                <a:latin typeface="Hammersmith One"/>
                <a:ea typeface="Hammersmith One"/>
              </a:rPr>
              <a:t>POSTGRESQL UUID Support &amp; Creating Tables</a:t>
            </a:r>
            <a:endParaRPr lang="en-US" sz="3000" b="0" u="none" strike="noStrike" dirty="0">
              <a:solidFill>
                <a:srgbClr val="000000"/>
              </a:solidFill>
              <a:effectLst/>
              <a:uFillTx/>
              <a:latin typeface="Arial"/>
            </a:endParaRPr>
          </a:p>
        </p:txBody>
      </p:sp>
      <p:sp>
        <p:nvSpPr>
          <p:cNvPr id="741" name="TextBox 3"/>
          <p:cNvSpPr/>
          <p:nvPr/>
        </p:nvSpPr>
        <p:spPr>
          <a:xfrm>
            <a:off x="1501560" y="1604730"/>
            <a:ext cx="64760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EXTENSION IF NOT EXISTS "</a:t>
            </a:r>
            <a:r>
              <a:rPr lang="en-US" sz="1400" b="0" u="none" strike="noStrike" dirty="0" err="1">
                <a:solidFill>
                  <a:schemeClr val="lt1"/>
                </a:solidFill>
                <a:effectLst/>
                <a:uFillTx/>
                <a:latin typeface="Arial"/>
                <a:ea typeface="Arial"/>
              </a:rPr>
              <a:t>pgcrypto</a:t>
            </a:r>
            <a:r>
              <a:rPr lang="en-US" sz="1400" b="0" u="none" strike="noStrike" dirty="0">
                <a:solidFill>
                  <a:schemeClr val="lt1"/>
                </a:solidFill>
                <a:effectLst/>
                <a:uFillTx/>
                <a:latin typeface="Arial"/>
                <a:ea typeface="Arial"/>
              </a:rPr>
              <a:t>"; </a:t>
            </a:r>
            <a:endParaRPr lang="en-US" sz="1400" b="0" u="none" strike="noStrike" dirty="0">
              <a:solidFill>
                <a:srgbClr val="FFFFFF"/>
              </a:solidFill>
              <a:effectLst/>
              <a:uFillTx/>
              <a:latin typeface="Arial"/>
            </a:endParaRPr>
          </a:p>
        </p:txBody>
      </p:sp>
      <p:sp>
        <p:nvSpPr>
          <p:cNvPr id="742" name="TextBox 5"/>
          <p:cNvSpPr/>
          <p:nvPr/>
        </p:nvSpPr>
        <p:spPr>
          <a:xfrm>
            <a:off x="1487160" y="1912170"/>
            <a:ext cx="636480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TABLE customers (</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customer_id</a:t>
            </a:r>
            <a:r>
              <a:rPr lang="en-US" sz="1400" b="0" u="none" strike="noStrike" dirty="0">
                <a:solidFill>
                  <a:schemeClr val="lt1"/>
                </a:solidFill>
                <a:effectLst/>
                <a:uFillTx/>
                <a:latin typeface="Arial"/>
                <a:ea typeface="Arial"/>
              </a:rPr>
              <a:t> UUID PRIMARY KEY DEFAULT </a:t>
            </a:r>
            <a:r>
              <a:rPr lang="en-US" sz="1400" b="0" u="none" strike="noStrike" dirty="0" err="1">
                <a:solidFill>
                  <a:schemeClr val="lt1"/>
                </a:solidFill>
                <a:effectLst/>
                <a:uFillTx/>
                <a:latin typeface="Arial"/>
                <a:ea typeface="Arial"/>
              </a:rPr>
              <a:t>gen_random_uuid</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name TEXT NOT NULL</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43" name="TextBox 7"/>
          <p:cNvSpPr/>
          <p:nvPr/>
        </p:nvSpPr>
        <p:spPr>
          <a:xfrm>
            <a:off x="1398960" y="3231330"/>
            <a:ext cx="6364800" cy="138354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CREATE EXTENSION IF NOT EXISTS "</a:t>
            </a:r>
            <a:r>
              <a:rPr lang="en-US" sz="1400" b="0" u="none" strike="noStrike" dirty="0" err="1">
                <a:solidFill>
                  <a:schemeClr val="lt1"/>
                </a:solidFill>
                <a:effectLst/>
                <a:uFillTx/>
                <a:latin typeface="Arial"/>
                <a:ea typeface="Arial"/>
              </a:rPr>
              <a:t>uuid-ossp</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CREATE TABLE customers (</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customer_id</a:t>
            </a:r>
            <a:r>
              <a:rPr lang="en-US" sz="1400" b="0" u="none" strike="noStrike" dirty="0">
                <a:solidFill>
                  <a:schemeClr val="lt1"/>
                </a:solidFill>
                <a:effectLst/>
                <a:uFillTx/>
                <a:latin typeface="Arial"/>
                <a:ea typeface="Arial"/>
              </a:rPr>
              <a:t> UUID PRIMARY KEY DEFAULT uuid_generate_v4(),</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    name TEXT NOT NULL</a:t>
            </a: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44" name="TextBox 8"/>
          <p:cNvSpPr/>
          <p:nvPr/>
        </p:nvSpPr>
        <p:spPr>
          <a:xfrm>
            <a:off x="6122520" y="1220400"/>
            <a:ext cx="26791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 </a:t>
            </a:r>
            <a:endParaRPr lang="en-US" sz="1400" b="0" u="none" strike="noStrike">
              <a:solidFill>
                <a:srgbClr val="FFFFFF"/>
              </a:solidFill>
              <a:effectLst/>
              <a:uFillTx/>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20A51F-018D-9CAF-6F74-6880B3D844F6}"/>
              </a:ext>
            </a:extLst>
          </p:cNvPr>
          <p:cNvSpPr>
            <a:spLocks noGrp="1"/>
          </p:cNvSpPr>
          <p:nvPr>
            <p:ph type="body"/>
          </p:nvPr>
        </p:nvSpPr>
        <p:spPr>
          <a:xfrm>
            <a:off x="777960" y="1046880"/>
            <a:ext cx="7736400" cy="3251520"/>
          </a:xfrm>
        </p:spPr>
        <p:txBody>
          <a:bodyPr>
            <a:normAutofit fontScale="92500" lnSpcReduction="20000"/>
          </a:bodyPr>
          <a:lstStyle/>
          <a:p>
            <a:pPr marL="0" indent="0">
              <a:buNone/>
            </a:pPr>
            <a:r>
              <a:rPr lang="en-US" sz="2000" dirty="0">
                <a:solidFill>
                  <a:schemeClr val="bg1"/>
                </a:solidFill>
              </a:rPr>
              <a:t>-- This is a single line comment</a:t>
            </a:r>
          </a:p>
          <a:p>
            <a:pPr marL="0" indent="0">
              <a:buNone/>
            </a:pPr>
            <a:r>
              <a:rPr lang="en-US" sz="2000" dirty="0">
                <a:solidFill>
                  <a:schemeClr val="bg1"/>
                </a:solidFill>
              </a:rPr>
              <a:t>/*    This is a multiline comment. */</a:t>
            </a:r>
          </a:p>
          <a:p>
            <a:pPr marL="0" indent="0">
              <a:buNone/>
            </a:pPr>
            <a:endParaRPr lang="en-US" sz="2000" dirty="0">
              <a:solidFill>
                <a:schemeClr val="bg1"/>
              </a:solidFill>
            </a:endParaRPr>
          </a:p>
          <a:p>
            <a:pPr marL="0" indent="0">
              <a:buNone/>
            </a:pPr>
            <a:r>
              <a:rPr lang="en-US" sz="2000" dirty="0">
                <a:solidFill>
                  <a:schemeClr val="bg1"/>
                </a:solidFill>
              </a:rPr>
              <a:t>Schemas act as ‘folders’ within our DB, used to organize tables or set levels of access on a per schema basis. </a:t>
            </a:r>
          </a:p>
          <a:p>
            <a:pPr marL="0" indent="0">
              <a:buNone/>
            </a:pPr>
            <a:endParaRPr lang="en-US" sz="2000" dirty="0">
              <a:solidFill>
                <a:schemeClr val="bg1"/>
              </a:solidFill>
            </a:endParaRPr>
          </a:p>
          <a:p>
            <a:pPr marL="0" indent="0">
              <a:buNone/>
            </a:pPr>
            <a:r>
              <a:rPr lang="en-US" sz="2000" dirty="0">
                <a:solidFill>
                  <a:schemeClr val="bg1"/>
                </a:solidFill>
              </a:rPr>
              <a:t>SET search path is the ordered list of schemas </a:t>
            </a:r>
            <a:r>
              <a:rPr lang="en-US" sz="2000" dirty="0" err="1">
                <a:solidFill>
                  <a:schemeClr val="bg1"/>
                </a:solidFill>
              </a:rPr>
              <a:t>psql</a:t>
            </a:r>
            <a:r>
              <a:rPr lang="en-US" sz="2000" dirty="0">
                <a:solidFill>
                  <a:schemeClr val="bg1"/>
                </a:solidFill>
              </a:rPr>
              <a:t> searches when you refer to an object without qualifying it. </a:t>
            </a:r>
          </a:p>
          <a:p>
            <a:pPr marL="0" indent="0">
              <a:buNone/>
            </a:pPr>
            <a:endParaRPr lang="en-US" sz="2000" dirty="0">
              <a:solidFill>
                <a:schemeClr val="bg1"/>
              </a:solidFill>
            </a:endParaRPr>
          </a:p>
          <a:p>
            <a:pPr marL="0" indent="0">
              <a:buNone/>
            </a:pPr>
            <a:r>
              <a:rPr lang="en-US" sz="2000" dirty="0">
                <a:solidFill>
                  <a:schemeClr val="bg1"/>
                </a:solidFill>
              </a:rPr>
              <a:t>I.e. SELECT * FROM Users; &lt;- which user? From what schema?</a:t>
            </a:r>
          </a:p>
          <a:p>
            <a:pPr marL="0" indent="0">
              <a:buNone/>
            </a:pPr>
            <a:r>
              <a:rPr lang="en-US" sz="2000" dirty="0">
                <a:solidFill>
                  <a:schemeClr val="bg1"/>
                </a:solidFill>
              </a:rPr>
              <a:t>SELECT * FROM </a:t>
            </a:r>
            <a:r>
              <a:rPr lang="en-US" sz="2000" dirty="0" err="1">
                <a:solidFill>
                  <a:schemeClr val="bg1"/>
                </a:solidFill>
              </a:rPr>
              <a:t>my_schema.users</a:t>
            </a:r>
            <a:r>
              <a:rPr lang="en-US" sz="2000" dirty="0">
                <a:solidFill>
                  <a:schemeClr val="bg1"/>
                </a:solidFill>
              </a:rPr>
              <a:t>; &lt;- You can be explicit.</a:t>
            </a: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r>
              <a:rPr lang="en-US" sz="2000" dirty="0">
                <a:solidFill>
                  <a:schemeClr val="bg1"/>
                </a:solidFill>
              </a:rPr>
              <a:t>CREATE SCHEMA </a:t>
            </a:r>
            <a:r>
              <a:rPr lang="en-US" sz="2000" dirty="0" err="1">
                <a:solidFill>
                  <a:schemeClr val="bg1"/>
                </a:solidFill>
              </a:rPr>
              <a:t>my_schema</a:t>
            </a:r>
            <a:r>
              <a:rPr lang="en-US" sz="2000" dirty="0">
                <a:solidFill>
                  <a:schemeClr val="bg1"/>
                </a:solidFill>
              </a:rPr>
              <a:t>;</a:t>
            </a:r>
          </a:p>
          <a:p>
            <a:pPr marL="0" indent="0">
              <a:buNone/>
            </a:pPr>
            <a:r>
              <a:rPr lang="en-US" sz="2000" dirty="0">
                <a:solidFill>
                  <a:schemeClr val="bg1"/>
                </a:solidFill>
              </a:rPr>
              <a:t>SET </a:t>
            </a:r>
            <a:r>
              <a:rPr lang="en-US" sz="2000" dirty="0" err="1">
                <a:solidFill>
                  <a:schemeClr val="bg1"/>
                </a:solidFill>
              </a:rPr>
              <a:t>search_path</a:t>
            </a:r>
            <a:r>
              <a:rPr lang="en-US" sz="2000" dirty="0">
                <a:solidFill>
                  <a:schemeClr val="bg1"/>
                </a:solidFill>
              </a:rPr>
              <a:t> TO </a:t>
            </a:r>
            <a:r>
              <a:rPr lang="en-US" sz="2000" dirty="0" err="1">
                <a:solidFill>
                  <a:schemeClr val="bg1"/>
                </a:solidFill>
              </a:rPr>
              <a:t>my_schema</a:t>
            </a:r>
            <a:r>
              <a:rPr lang="en-US" sz="2000" dirty="0">
                <a:solidFill>
                  <a:schemeClr val="bg1"/>
                </a:solidFill>
              </a:rPr>
              <a:t>, public;</a:t>
            </a:r>
          </a:p>
        </p:txBody>
      </p:sp>
      <p:sp>
        <p:nvSpPr>
          <p:cNvPr id="4" name="PlaceHolder 1">
            <a:extLst>
              <a:ext uri="{FF2B5EF4-FFF2-40B4-BE49-F238E27FC236}">
                <a16:creationId xmlns:a16="http://schemas.microsoft.com/office/drawing/2014/main" id="{5F230B43-612D-1C44-BA62-66AE5EFB798C}"/>
              </a:ext>
            </a:extLst>
          </p:cNvPr>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dirty="0">
                <a:solidFill>
                  <a:schemeClr val="accent3"/>
                </a:solidFill>
                <a:effectLst/>
                <a:uFillTx/>
                <a:latin typeface="Arial"/>
              </a:rPr>
              <a:t>Comments, Schemas</a:t>
            </a:r>
          </a:p>
        </p:txBody>
      </p:sp>
    </p:spTree>
    <p:extLst>
      <p:ext uri="{BB962C8B-B14F-4D97-AF65-F5344CB8AC3E}">
        <p14:creationId xmlns:p14="http://schemas.microsoft.com/office/powerpoint/2010/main" val="3915262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90B3-6E0C-1498-83A5-67CD8C4F6739}"/>
              </a:ext>
            </a:extLst>
          </p:cNvPr>
          <p:cNvSpPr>
            <a:spLocks noGrp="1"/>
          </p:cNvSpPr>
          <p:nvPr>
            <p:ph type="title"/>
          </p:nvPr>
        </p:nvSpPr>
        <p:spPr/>
        <p:txBody>
          <a:bodyPr/>
          <a:lstStyle/>
          <a:p>
            <a:pPr algn="ctr"/>
            <a:r>
              <a:rPr lang="en-US" dirty="0">
                <a:solidFill>
                  <a:schemeClr val="accent3"/>
                </a:solidFill>
              </a:rPr>
              <a:t>Datatypes</a:t>
            </a:r>
          </a:p>
        </p:txBody>
      </p:sp>
      <p:sp>
        <p:nvSpPr>
          <p:cNvPr id="3" name="Text Placeholder 2">
            <a:extLst>
              <a:ext uri="{FF2B5EF4-FFF2-40B4-BE49-F238E27FC236}">
                <a16:creationId xmlns:a16="http://schemas.microsoft.com/office/drawing/2014/main" id="{340BCC52-3964-FDF8-4C0D-4D0E616FA625}"/>
              </a:ext>
            </a:extLst>
          </p:cNvPr>
          <p:cNvSpPr>
            <a:spLocks noGrp="1"/>
          </p:cNvSpPr>
          <p:nvPr>
            <p:ph type="body"/>
          </p:nvPr>
        </p:nvSpPr>
        <p:spPr>
          <a:xfrm>
            <a:off x="268152" y="1108117"/>
            <a:ext cx="4313208" cy="2982960"/>
          </a:xfrm>
        </p:spPr>
        <p:txBody>
          <a:bodyPr>
            <a:normAutofit/>
          </a:bodyPr>
          <a:lstStyle/>
          <a:p>
            <a:pPr marL="0" indent="0">
              <a:lnSpc>
                <a:spcPct val="110000"/>
              </a:lnSpc>
              <a:buNone/>
            </a:pPr>
            <a:r>
              <a:rPr lang="en-US" sz="1100" dirty="0">
                <a:solidFill>
                  <a:schemeClr val="bg1"/>
                </a:solidFill>
              </a:rPr>
              <a:t>SMALLINT – 2 bytes</a:t>
            </a:r>
          </a:p>
          <a:p>
            <a:pPr marL="0" indent="0">
              <a:lnSpc>
                <a:spcPct val="110000"/>
              </a:lnSpc>
              <a:buNone/>
            </a:pPr>
            <a:r>
              <a:rPr lang="en-US" sz="1100" dirty="0">
                <a:solidFill>
                  <a:schemeClr val="accent3"/>
                </a:solidFill>
              </a:rPr>
              <a:t>INTEGER / INT </a:t>
            </a:r>
            <a:r>
              <a:rPr lang="en-US" sz="1100" dirty="0">
                <a:solidFill>
                  <a:schemeClr val="bg1"/>
                </a:solidFill>
              </a:rPr>
              <a:t>– 4 bytes; good for money (in cents), or IDs</a:t>
            </a:r>
          </a:p>
          <a:p>
            <a:pPr marL="0" indent="0">
              <a:lnSpc>
                <a:spcPct val="110000"/>
              </a:lnSpc>
              <a:buNone/>
            </a:pPr>
            <a:r>
              <a:rPr lang="en-US" sz="1100" dirty="0">
                <a:solidFill>
                  <a:schemeClr val="bg1"/>
                </a:solidFill>
              </a:rPr>
              <a:t>BIGINT – 8 bytes</a:t>
            </a:r>
          </a:p>
          <a:p>
            <a:pPr marL="0" indent="0">
              <a:lnSpc>
                <a:spcPct val="110000"/>
              </a:lnSpc>
              <a:buNone/>
            </a:pPr>
            <a:r>
              <a:rPr lang="en-US" sz="1100" dirty="0">
                <a:solidFill>
                  <a:schemeClr val="accent3"/>
                </a:solidFill>
              </a:rPr>
              <a:t>NUMERIC(p, s) </a:t>
            </a:r>
            <a:r>
              <a:rPr lang="en-US" sz="1100" dirty="0">
                <a:solidFill>
                  <a:schemeClr val="bg1"/>
                </a:solidFill>
              </a:rPr>
              <a:t>/ DECIMAL – good for money</a:t>
            </a:r>
          </a:p>
          <a:p>
            <a:pPr marL="0" indent="0">
              <a:lnSpc>
                <a:spcPct val="110000"/>
              </a:lnSpc>
              <a:buNone/>
            </a:pPr>
            <a:r>
              <a:rPr lang="en-US" sz="1100" dirty="0">
                <a:solidFill>
                  <a:schemeClr val="bg1"/>
                </a:solidFill>
              </a:rPr>
              <a:t>REAL – 4 bytes; do NOT use for money</a:t>
            </a:r>
          </a:p>
          <a:p>
            <a:pPr marL="0" indent="0">
              <a:lnSpc>
                <a:spcPct val="110000"/>
              </a:lnSpc>
              <a:buNone/>
            </a:pPr>
            <a:r>
              <a:rPr lang="en-US" sz="1100" dirty="0">
                <a:solidFill>
                  <a:schemeClr val="bg1"/>
                </a:solidFill>
              </a:rPr>
              <a:t>DOUBLE PRECISION – 8 bytes; do NOT use for money</a:t>
            </a:r>
          </a:p>
          <a:p>
            <a:pPr marL="0" indent="0">
              <a:lnSpc>
                <a:spcPct val="110000"/>
              </a:lnSpc>
              <a:buNone/>
            </a:pPr>
            <a:r>
              <a:rPr lang="en-US" sz="1100" dirty="0">
                <a:solidFill>
                  <a:schemeClr val="bg1"/>
                </a:solidFill>
              </a:rPr>
              <a:t>TEXT – variable length strings; </a:t>
            </a:r>
            <a:r>
              <a:rPr lang="en-US" sz="1100" dirty="0" err="1">
                <a:solidFill>
                  <a:schemeClr val="bg1"/>
                </a:solidFill>
              </a:rPr>
              <a:t>postgres</a:t>
            </a:r>
            <a:r>
              <a:rPr lang="en-US" sz="1100" dirty="0">
                <a:solidFill>
                  <a:schemeClr val="bg1"/>
                </a:solidFill>
              </a:rPr>
              <a:t> secret sauce</a:t>
            </a:r>
          </a:p>
          <a:p>
            <a:pPr marL="0" indent="0">
              <a:lnSpc>
                <a:spcPct val="110000"/>
              </a:lnSpc>
              <a:buNone/>
            </a:pPr>
            <a:r>
              <a:rPr lang="en-US" sz="1100" dirty="0">
                <a:solidFill>
                  <a:schemeClr val="bg1"/>
                </a:solidFill>
              </a:rPr>
              <a:t>VARCHAR(255) – fixed length strings</a:t>
            </a:r>
          </a:p>
          <a:p>
            <a:pPr marL="0" indent="0">
              <a:lnSpc>
                <a:spcPct val="110000"/>
              </a:lnSpc>
              <a:buNone/>
            </a:pPr>
            <a:r>
              <a:rPr lang="en-US" sz="1100" dirty="0">
                <a:solidFill>
                  <a:schemeClr val="bg1"/>
                </a:solidFill>
              </a:rPr>
              <a:t>CHAR(n) – fixed-length, space-padded, legacy</a:t>
            </a:r>
          </a:p>
        </p:txBody>
      </p:sp>
      <p:sp>
        <p:nvSpPr>
          <p:cNvPr id="5" name="TextBox 4">
            <a:extLst>
              <a:ext uri="{FF2B5EF4-FFF2-40B4-BE49-F238E27FC236}">
                <a16:creationId xmlns:a16="http://schemas.microsoft.com/office/drawing/2014/main" id="{852C400D-70CC-B680-DC85-3E2307B92F96}"/>
              </a:ext>
            </a:extLst>
          </p:cNvPr>
          <p:cNvSpPr txBox="1"/>
          <p:nvPr/>
        </p:nvSpPr>
        <p:spPr>
          <a:xfrm>
            <a:off x="4581360" y="1052423"/>
            <a:ext cx="4226943" cy="3093154"/>
          </a:xfrm>
          <a:prstGeom prst="rect">
            <a:avLst/>
          </a:prstGeom>
          <a:noFill/>
        </p:spPr>
        <p:txBody>
          <a:bodyPr wrap="square" rtlCol="0">
            <a:spAutoFit/>
          </a:bodyPr>
          <a:lstStyle/>
          <a:p>
            <a:r>
              <a:rPr lang="en-US" sz="1300" dirty="0"/>
              <a:t>BOOLEAN – True, False, t/f, yes/no, 1/0</a:t>
            </a:r>
          </a:p>
          <a:p>
            <a:r>
              <a:rPr lang="en-US" sz="1300" dirty="0"/>
              <a:t>DATE – calendar date</a:t>
            </a:r>
          </a:p>
          <a:p>
            <a:r>
              <a:rPr lang="en-US" sz="1300" dirty="0"/>
              <a:t>TIME – time of day</a:t>
            </a:r>
          </a:p>
          <a:p>
            <a:r>
              <a:rPr lang="en-US" sz="1300" dirty="0"/>
              <a:t>TIMESTAMP – date + time</a:t>
            </a:r>
          </a:p>
          <a:p>
            <a:r>
              <a:rPr lang="en-US" sz="1300" dirty="0">
                <a:solidFill>
                  <a:schemeClr val="accent3"/>
                </a:solidFill>
              </a:rPr>
              <a:t>TIMESTAMPZ</a:t>
            </a:r>
            <a:r>
              <a:rPr lang="en-US" sz="1300" dirty="0"/>
              <a:t> – date + time + </a:t>
            </a:r>
            <a:r>
              <a:rPr lang="en-US" sz="1300" dirty="0" err="1"/>
              <a:t>timezone</a:t>
            </a:r>
            <a:r>
              <a:rPr lang="en-US" sz="1300" dirty="0"/>
              <a:t> (UTC)</a:t>
            </a:r>
          </a:p>
          <a:p>
            <a:r>
              <a:rPr lang="en-US" sz="1300" dirty="0"/>
              <a:t>NULL – is NOT false; it’s unknown</a:t>
            </a:r>
          </a:p>
          <a:p>
            <a:pPr marL="285750" indent="-285750">
              <a:buFontTx/>
              <a:buChar char="-"/>
            </a:pPr>
            <a:r>
              <a:rPr lang="en-US" sz="1300" dirty="0"/>
              <a:t>WHERE col = NULL </a:t>
            </a:r>
            <a:r>
              <a:rPr lang="en-US" sz="1300" dirty="0">
                <a:sym typeface="Wingdings" panose="05000000000000000000" pitchFamily="2" charset="2"/>
              </a:rPr>
              <a:t> incorrect</a:t>
            </a:r>
          </a:p>
          <a:p>
            <a:pPr marL="285750" indent="-285750">
              <a:buFontTx/>
              <a:buChar char="-"/>
            </a:pPr>
            <a:r>
              <a:rPr lang="en-US" sz="1300" dirty="0">
                <a:sym typeface="Wingdings" panose="05000000000000000000" pitchFamily="2" charset="2"/>
              </a:rPr>
              <a:t>WHERE col IS NULL  correct</a:t>
            </a:r>
          </a:p>
          <a:p>
            <a:r>
              <a:rPr lang="en-US" sz="1300" dirty="0">
                <a:solidFill>
                  <a:schemeClr val="accent3"/>
                </a:solidFill>
                <a:sym typeface="Wingdings" panose="05000000000000000000" pitchFamily="2" charset="2"/>
              </a:rPr>
              <a:t>UUID</a:t>
            </a:r>
            <a:r>
              <a:rPr lang="en-US" sz="1300" dirty="0">
                <a:sym typeface="Wingdings" panose="05000000000000000000" pitchFamily="2" charset="2"/>
              </a:rPr>
              <a:t> – modern IDs</a:t>
            </a:r>
          </a:p>
          <a:p>
            <a:r>
              <a:rPr lang="en-US" sz="1300" dirty="0">
                <a:sym typeface="Wingdings" panose="05000000000000000000" pitchFamily="2" charset="2"/>
              </a:rPr>
              <a:t>JSON – raw </a:t>
            </a:r>
            <a:r>
              <a:rPr lang="en-US" sz="1300" dirty="0" err="1">
                <a:sym typeface="Wingdings" panose="05000000000000000000" pitchFamily="2" charset="2"/>
              </a:rPr>
              <a:t>json</a:t>
            </a:r>
            <a:r>
              <a:rPr lang="en-US" sz="1300" dirty="0">
                <a:sym typeface="Wingdings" panose="05000000000000000000" pitchFamily="2" charset="2"/>
              </a:rPr>
              <a:t> text</a:t>
            </a:r>
          </a:p>
          <a:p>
            <a:r>
              <a:rPr lang="en-US" sz="1300" dirty="0">
                <a:solidFill>
                  <a:schemeClr val="accent3"/>
                </a:solidFill>
                <a:sym typeface="Wingdings" panose="05000000000000000000" pitchFamily="2" charset="2"/>
              </a:rPr>
              <a:t>JSONB</a:t>
            </a:r>
            <a:r>
              <a:rPr lang="en-US" sz="1300" dirty="0">
                <a:sym typeface="Wingdings" panose="05000000000000000000" pitchFamily="2" charset="2"/>
              </a:rPr>
              <a:t> – binary </a:t>
            </a:r>
            <a:r>
              <a:rPr lang="en-US" sz="1300" dirty="0" err="1">
                <a:sym typeface="Wingdings" panose="05000000000000000000" pitchFamily="2" charset="2"/>
              </a:rPr>
              <a:t>json</a:t>
            </a:r>
            <a:r>
              <a:rPr lang="en-US" sz="1300" dirty="0">
                <a:sym typeface="Wingdings" panose="05000000000000000000" pitchFamily="2" charset="2"/>
              </a:rPr>
              <a:t>, very fast access speeds</a:t>
            </a:r>
          </a:p>
          <a:p>
            <a:r>
              <a:rPr lang="en-US" sz="1300" dirty="0">
                <a:sym typeface="Wingdings" panose="05000000000000000000" pitchFamily="2" charset="2"/>
              </a:rPr>
              <a:t>ARRAY</a:t>
            </a:r>
          </a:p>
          <a:p>
            <a:pPr marL="285750" indent="-285750">
              <a:buFontTx/>
              <a:buChar char="-"/>
            </a:pPr>
            <a:r>
              <a:rPr lang="en-US" sz="1300" dirty="0">
                <a:sym typeface="Wingdings" panose="05000000000000000000" pitchFamily="2" charset="2"/>
              </a:rPr>
              <a:t>TEXT[]</a:t>
            </a:r>
          </a:p>
          <a:p>
            <a:pPr marL="285750" indent="-285750">
              <a:buFontTx/>
              <a:buChar char="-"/>
            </a:pPr>
            <a:r>
              <a:rPr lang="en-US" sz="1300" dirty="0"/>
              <a:t>INT[]</a:t>
            </a:r>
          </a:p>
          <a:p>
            <a:r>
              <a:rPr lang="en-US" sz="1300" dirty="0"/>
              <a:t>ENUM</a:t>
            </a:r>
          </a:p>
        </p:txBody>
      </p:sp>
      <p:sp>
        <p:nvSpPr>
          <p:cNvPr id="6" name="TextBox 5">
            <a:extLst>
              <a:ext uri="{FF2B5EF4-FFF2-40B4-BE49-F238E27FC236}">
                <a16:creationId xmlns:a16="http://schemas.microsoft.com/office/drawing/2014/main" id="{CEE5C577-2F15-5A2F-E9C8-0154CA045B0B}"/>
              </a:ext>
            </a:extLst>
          </p:cNvPr>
          <p:cNvSpPr txBox="1"/>
          <p:nvPr/>
        </p:nvSpPr>
        <p:spPr>
          <a:xfrm>
            <a:off x="3079629" y="4784220"/>
            <a:ext cx="3252159" cy="307777"/>
          </a:xfrm>
          <a:prstGeom prst="rect">
            <a:avLst/>
          </a:prstGeom>
          <a:noFill/>
        </p:spPr>
        <p:txBody>
          <a:bodyPr wrap="square" rtlCol="0">
            <a:spAutoFit/>
          </a:bodyPr>
          <a:lstStyle/>
          <a:p>
            <a:r>
              <a:rPr lang="en-US" sz="1400" dirty="0"/>
              <a:t>Preferred options highlighted.</a:t>
            </a:r>
          </a:p>
        </p:txBody>
      </p:sp>
    </p:spTree>
    <p:extLst>
      <p:ext uri="{BB962C8B-B14F-4D97-AF65-F5344CB8AC3E}">
        <p14:creationId xmlns:p14="http://schemas.microsoft.com/office/powerpoint/2010/main" val="637033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C059-4754-CED6-3EA1-C7FF34BDC303}"/>
              </a:ext>
            </a:extLst>
          </p:cNvPr>
          <p:cNvSpPr>
            <a:spLocks noGrp="1"/>
          </p:cNvSpPr>
          <p:nvPr>
            <p:ph type="title"/>
          </p:nvPr>
        </p:nvSpPr>
        <p:spPr/>
        <p:txBody>
          <a:bodyPr/>
          <a:lstStyle/>
          <a:p>
            <a:pPr algn="ctr"/>
            <a:r>
              <a:rPr lang="en-US" dirty="0">
                <a:solidFill>
                  <a:schemeClr val="accent3"/>
                </a:solidFill>
              </a:rPr>
              <a:t>Custom Datatypes, ENUM, Regex</a:t>
            </a:r>
          </a:p>
        </p:txBody>
      </p:sp>
      <p:sp>
        <p:nvSpPr>
          <p:cNvPr id="3" name="Text Placeholder 2">
            <a:extLst>
              <a:ext uri="{FF2B5EF4-FFF2-40B4-BE49-F238E27FC236}">
                <a16:creationId xmlns:a16="http://schemas.microsoft.com/office/drawing/2014/main" id="{6EB9C98B-6B74-8E03-1780-74099BB7F33D}"/>
              </a:ext>
            </a:extLst>
          </p:cNvPr>
          <p:cNvSpPr>
            <a:spLocks noGrp="1"/>
          </p:cNvSpPr>
          <p:nvPr>
            <p:ph type="body"/>
          </p:nvPr>
        </p:nvSpPr>
        <p:spPr>
          <a:xfrm>
            <a:off x="2035834" y="1186226"/>
            <a:ext cx="6072996" cy="3299509"/>
          </a:xfrm>
        </p:spPr>
        <p:txBody>
          <a:bodyPr>
            <a:normAutofit fontScale="70000" lnSpcReduction="20000"/>
          </a:bodyPr>
          <a:lstStyle/>
          <a:p>
            <a:pPr marL="0" indent="0">
              <a:buNone/>
            </a:pPr>
            <a:r>
              <a:rPr lang="en-US" dirty="0">
                <a:solidFill>
                  <a:schemeClr val="bg1"/>
                </a:solidFill>
              </a:rPr>
              <a:t>CREATE TYPE mood AS ENUM('sad', 'ok', 'happy');</a:t>
            </a:r>
          </a:p>
          <a:p>
            <a:pPr marL="0" indent="0">
              <a:buNone/>
            </a:pPr>
            <a:r>
              <a:rPr lang="en-US" dirty="0">
                <a:solidFill>
                  <a:schemeClr val="bg1"/>
                </a:solidFill>
              </a:rPr>
              <a:t>CREATE DOMAIN </a:t>
            </a:r>
            <a:r>
              <a:rPr lang="en-US" dirty="0" err="1">
                <a:solidFill>
                  <a:schemeClr val="bg1"/>
                </a:solidFill>
              </a:rPr>
              <a:t>email_address</a:t>
            </a:r>
            <a:r>
              <a:rPr lang="en-US" dirty="0">
                <a:solidFill>
                  <a:schemeClr val="bg1"/>
                </a:solidFill>
              </a:rPr>
              <a:t> AS TEXT</a:t>
            </a:r>
          </a:p>
          <a:p>
            <a:pPr marL="0" indent="0">
              <a:buNone/>
            </a:pPr>
            <a:r>
              <a:rPr lang="en-US" dirty="0">
                <a:solidFill>
                  <a:schemeClr val="bg1"/>
                </a:solidFill>
              </a:rPr>
              <a:t>CHECK (</a:t>
            </a:r>
          </a:p>
          <a:p>
            <a:pPr marL="0" indent="0">
              <a:buNone/>
            </a:pPr>
            <a:r>
              <a:rPr lang="en-US" dirty="0">
                <a:solidFill>
                  <a:schemeClr val="bg1"/>
                </a:solidFill>
              </a:rPr>
              <a:t>    VALUE ~* 'regex expression here to format email'</a:t>
            </a:r>
          </a:p>
          <a:p>
            <a:pPr marL="0" indent="0">
              <a:buNone/>
            </a:pPr>
            <a:r>
              <a:rPr lang="en-US" dirty="0">
                <a:solidFill>
                  <a:schemeClr val="bg1"/>
                </a:solidFill>
              </a:rPr>
              <a:t>)</a:t>
            </a:r>
          </a:p>
          <a:p>
            <a:pPr marL="0" indent="0">
              <a:buNone/>
            </a:pPr>
            <a:br>
              <a:rPr lang="en-US" dirty="0">
                <a:solidFill>
                  <a:schemeClr val="bg1"/>
                </a:solidFill>
              </a:rPr>
            </a:br>
            <a:endParaRPr lang="en-US" dirty="0">
              <a:solidFill>
                <a:schemeClr val="bg1"/>
              </a:solidFill>
            </a:endParaRPr>
          </a:p>
          <a:p>
            <a:pPr marL="0" indent="0">
              <a:buNone/>
            </a:pPr>
            <a:r>
              <a:rPr lang="en-US" dirty="0">
                <a:solidFill>
                  <a:schemeClr val="bg1"/>
                </a:solidFill>
              </a:rPr>
              <a:t>~ -- regex case sensitive</a:t>
            </a:r>
          </a:p>
          <a:p>
            <a:pPr marL="0" indent="0">
              <a:buNone/>
            </a:pPr>
            <a:r>
              <a:rPr lang="en-US" dirty="0">
                <a:solidFill>
                  <a:schemeClr val="bg1"/>
                </a:solidFill>
              </a:rPr>
              <a:t>~* -- regex case insensitive</a:t>
            </a:r>
          </a:p>
          <a:p>
            <a:pPr marL="0" indent="0">
              <a:buNone/>
            </a:pPr>
            <a:r>
              <a:rPr lang="en-US" dirty="0">
                <a:solidFill>
                  <a:schemeClr val="bg1"/>
                </a:solidFill>
              </a:rPr>
              <a:t>!~ -- regex does not match case sensitive</a:t>
            </a:r>
          </a:p>
          <a:p>
            <a:pPr marL="0" indent="0">
              <a:buNone/>
            </a:pPr>
            <a:r>
              <a:rPr lang="en-US" dirty="0">
                <a:solidFill>
                  <a:schemeClr val="bg1"/>
                </a:solidFill>
              </a:rPr>
              <a:t>!~* -- regex does not match case insensitive</a:t>
            </a:r>
          </a:p>
          <a:p>
            <a:pPr marL="0" indent="0">
              <a:buNone/>
            </a:pPr>
            <a:endParaRPr lang="en-US" dirty="0">
              <a:solidFill>
                <a:schemeClr val="bg1"/>
              </a:solidFill>
            </a:endParaRPr>
          </a:p>
        </p:txBody>
      </p:sp>
      <p:sp>
        <p:nvSpPr>
          <p:cNvPr id="5" name="TextBox 4">
            <a:extLst>
              <a:ext uri="{FF2B5EF4-FFF2-40B4-BE49-F238E27FC236}">
                <a16:creationId xmlns:a16="http://schemas.microsoft.com/office/drawing/2014/main" id="{2FB21A33-AED7-8907-17DF-DEB00401C528}"/>
              </a:ext>
            </a:extLst>
          </p:cNvPr>
          <p:cNvSpPr txBox="1"/>
          <p:nvPr/>
        </p:nvSpPr>
        <p:spPr>
          <a:xfrm>
            <a:off x="6150635" y="3399225"/>
            <a:ext cx="3476445" cy="1384995"/>
          </a:xfrm>
          <a:prstGeom prst="rect">
            <a:avLst/>
          </a:prstGeom>
          <a:noFill/>
        </p:spPr>
        <p:txBody>
          <a:bodyPr wrap="square">
            <a:spAutoFit/>
          </a:bodyPr>
          <a:lstStyle/>
          <a:p>
            <a:r>
              <a:rPr lang="en-US" sz="1400" dirty="0"/>
              <a:t>CREATE TYPE address AS (</a:t>
            </a:r>
          </a:p>
          <a:p>
            <a:r>
              <a:rPr lang="en-US" sz="1400" dirty="0"/>
              <a:t>    street TEXT,</a:t>
            </a:r>
          </a:p>
          <a:p>
            <a:r>
              <a:rPr lang="en-US" sz="1400" dirty="0"/>
              <a:t>    city TEXT,</a:t>
            </a:r>
          </a:p>
          <a:p>
            <a:r>
              <a:rPr lang="en-US" sz="1400" dirty="0"/>
              <a:t>    state char(2),</a:t>
            </a:r>
          </a:p>
          <a:p>
            <a:r>
              <a:rPr lang="en-US" sz="1400" dirty="0"/>
              <a:t>    zip TEXT</a:t>
            </a:r>
          </a:p>
          <a:p>
            <a:r>
              <a:rPr lang="en-US" sz="1400" dirty="0"/>
              <a:t>)</a:t>
            </a:r>
          </a:p>
        </p:txBody>
      </p:sp>
    </p:spTree>
    <p:extLst>
      <p:ext uri="{BB962C8B-B14F-4D97-AF65-F5344CB8AC3E}">
        <p14:creationId xmlns:p14="http://schemas.microsoft.com/office/powerpoint/2010/main" val="3326538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2923-1F91-2D57-E542-11BACD4D09FC}"/>
              </a:ext>
            </a:extLst>
          </p:cNvPr>
          <p:cNvSpPr>
            <a:spLocks noGrp="1"/>
          </p:cNvSpPr>
          <p:nvPr>
            <p:ph type="title"/>
          </p:nvPr>
        </p:nvSpPr>
        <p:spPr/>
        <p:txBody>
          <a:bodyPr/>
          <a:lstStyle/>
          <a:p>
            <a:pPr algn="ctr"/>
            <a:r>
              <a:rPr lang="en-US" dirty="0">
                <a:solidFill>
                  <a:schemeClr val="accent3"/>
                </a:solidFill>
              </a:rPr>
              <a:t>CREATE &amp; ALTER Tables</a:t>
            </a:r>
          </a:p>
        </p:txBody>
      </p:sp>
      <p:sp>
        <p:nvSpPr>
          <p:cNvPr id="3" name="Text Placeholder 2">
            <a:extLst>
              <a:ext uri="{FF2B5EF4-FFF2-40B4-BE49-F238E27FC236}">
                <a16:creationId xmlns:a16="http://schemas.microsoft.com/office/drawing/2014/main" id="{D27705A4-E106-A5AF-5200-C3E49304FCA1}"/>
              </a:ext>
            </a:extLst>
          </p:cNvPr>
          <p:cNvSpPr>
            <a:spLocks noGrp="1"/>
          </p:cNvSpPr>
          <p:nvPr>
            <p:ph type="body"/>
          </p:nvPr>
        </p:nvSpPr>
        <p:spPr>
          <a:xfrm>
            <a:off x="333598" y="1154467"/>
            <a:ext cx="5032032" cy="3629753"/>
          </a:xfrm>
        </p:spPr>
        <p:txBody>
          <a:bodyPr>
            <a:noAutofit/>
          </a:bodyPr>
          <a:lstStyle/>
          <a:p>
            <a:pPr marL="0" indent="0">
              <a:lnSpc>
                <a:spcPct val="120000"/>
              </a:lnSpc>
              <a:spcBef>
                <a:spcPts val="0"/>
              </a:spcBef>
              <a:buNone/>
            </a:pPr>
            <a:r>
              <a:rPr lang="en-US" sz="1200" dirty="0">
                <a:solidFill>
                  <a:schemeClr val="bg1"/>
                </a:solidFill>
              </a:rPr>
              <a:t>CREATE TABLE IF NOT EXISTS users (</a:t>
            </a:r>
          </a:p>
          <a:p>
            <a:pPr marL="0" indent="0">
              <a:lnSpc>
                <a:spcPct val="120000"/>
              </a:lnSpc>
              <a:spcBef>
                <a:spcPts val="0"/>
              </a:spcBef>
              <a:buNone/>
            </a:pPr>
            <a:r>
              <a:rPr lang="en-US" sz="1200" dirty="0">
                <a:solidFill>
                  <a:schemeClr val="bg1"/>
                </a:solidFill>
              </a:rPr>
              <a:t>    </a:t>
            </a:r>
            <a:r>
              <a:rPr lang="en-US" sz="1200" dirty="0" err="1">
                <a:solidFill>
                  <a:schemeClr val="bg1"/>
                </a:solidFill>
              </a:rPr>
              <a:t>user_id</a:t>
            </a:r>
            <a:r>
              <a:rPr lang="en-US" sz="1200" dirty="0">
                <a:solidFill>
                  <a:schemeClr val="bg1"/>
                </a:solidFill>
              </a:rPr>
              <a:t> UUID PRIMARY KEY,</a:t>
            </a:r>
          </a:p>
          <a:p>
            <a:pPr marL="0" indent="0">
              <a:lnSpc>
                <a:spcPct val="120000"/>
              </a:lnSpc>
              <a:spcBef>
                <a:spcPts val="0"/>
              </a:spcBef>
              <a:buNone/>
            </a:pPr>
            <a:r>
              <a:rPr lang="en-US" sz="1200" dirty="0">
                <a:solidFill>
                  <a:schemeClr val="bg1"/>
                </a:solidFill>
              </a:rPr>
              <a:t>    email TEXT NOT NULL UNIQUE,</a:t>
            </a:r>
          </a:p>
          <a:p>
            <a:pPr marL="0" indent="0">
              <a:lnSpc>
                <a:spcPct val="120000"/>
              </a:lnSpc>
              <a:spcBef>
                <a:spcPts val="0"/>
              </a:spcBef>
              <a:buNone/>
            </a:pPr>
            <a:r>
              <a:rPr lang="en-US" sz="1200" dirty="0">
                <a:solidFill>
                  <a:schemeClr val="bg1"/>
                </a:solidFill>
              </a:rPr>
              <a:t>    age INT CHECK (age &gt;= 18),</a:t>
            </a:r>
          </a:p>
          <a:p>
            <a:pPr marL="0" indent="0">
              <a:lnSpc>
                <a:spcPct val="120000"/>
              </a:lnSpc>
              <a:spcBef>
                <a:spcPts val="0"/>
              </a:spcBef>
              <a:buNone/>
            </a:pPr>
            <a:r>
              <a:rPr lang="en-US" sz="1200" dirty="0">
                <a:solidFill>
                  <a:schemeClr val="bg1"/>
                </a:solidFill>
              </a:rPr>
              <a:t>    </a:t>
            </a:r>
            <a:r>
              <a:rPr lang="en-US" sz="1200" dirty="0" err="1">
                <a:solidFill>
                  <a:schemeClr val="bg1"/>
                </a:solidFill>
              </a:rPr>
              <a:t>created_at</a:t>
            </a:r>
            <a:r>
              <a:rPr lang="en-US" sz="1200" dirty="0">
                <a:solidFill>
                  <a:schemeClr val="bg1"/>
                </a:solidFill>
              </a:rPr>
              <a:t> TIMESTAMP DEFAULT NOW(), -- set default values</a:t>
            </a:r>
          </a:p>
          <a:p>
            <a:pPr marL="0" indent="0">
              <a:lnSpc>
                <a:spcPct val="120000"/>
              </a:lnSpc>
              <a:spcBef>
                <a:spcPts val="0"/>
              </a:spcBef>
              <a:buNone/>
            </a:pPr>
            <a:r>
              <a:rPr lang="en-US" sz="1200" dirty="0">
                <a:solidFill>
                  <a:schemeClr val="bg1"/>
                </a:solidFill>
              </a:rPr>
              <a:t>    banned BOOLEAN,</a:t>
            </a:r>
          </a:p>
          <a:p>
            <a:pPr marL="0" indent="0">
              <a:lnSpc>
                <a:spcPct val="120000"/>
              </a:lnSpc>
              <a:spcBef>
                <a:spcPts val="0"/>
              </a:spcBef>
              <a:buNone/>
            </a:pPr>
            <a:r>
              <a:rPr lang="en-US" sz="1200" dirty="0">
                <a:solidFill>
                  <a:schemeClr val="bg1"/>
                </a:solidFill>
              </a:rPr>
              <a:t>    </a:t>
            </a:r>
            <a:r>
              <a:rPr lang="en-US" sz="1200" dirty="0" err="1">
                <a:solidFill>
                  <a:schemeClr val="bg1"/>
                </a:solidFill>
              </a:rPr>
              <a:t>last_login</a:t>
            </a:r>
            <a:r>
              <a:rPr lang="en-US" sz="1200" dirty="0">
                <a:solidFill>
                  <a:schemeClr val="bg1"/>
                </a:solidFill>
              </a:rPr>
              <a:t> TIMESTAMP,</a:t>
            </a:r>
          </a:p>
          <a:p>
            <a:pPr marL="0" indent="0">
              <a:lnSpc>
                <a:spcPct val="120000"/>
              </a:lnSpc>
              <a:spcBef>
                <a:spcPts val="0"/>
              </a:spcBef>
              <a:buNone/>
            </a:pPr>
            <a:r>
              <a:rPr lang="en-US" sz="1200" dirty="0">
                <a:solidFill>
                  <a:schemeClr val="bg1"/>
                </a:solidFill>
              </a:rPr>
              <a:t>    </a:t>
            </a:r>
            <a:r>
              <a:rPr lang="en-US" sz="1200" dirty="0" err="1">
                <a:solidFill>
                  <a:schemeClr val="bg1"/>
                </a:solidFill>
              </a:rPr>
              <a:t>is_active</a:t>
            </a:r>
            <a:r>
              <a:rPr lang="en-US" sz="1200" dirty="0">
                <a:solidFill>
                  <a:schemeClr val="bg1"/>
                </a:solidFill>
              </a:rPr>
              <a:t> BOOLEAN</a:t>
            </a:r>
          </a:p>
          <a:p>
            <a:pPr marL="0" indent="0">
              <a:lnSpc>
                <a:spcPct val="120000"/>
              </a:lnSpc>
              <a:spcBef>
                <a:spcPts val="0"/>
              </a:spcBef>
              <a:buNone/>
            </a:pPr>
            <a:r>
              <a:rPr lang="en-US" sz="1200" dirty="0">
                <a:solidFill>
                  <a:schemeClr val="bg1"/>
                </a:solidFill>
              </a:rPr>
              <a:t>);</a:t>
            </a:r>
          </a:p>
          <a:p>
            <a:pPr marL="0" indent="0">
              <a:lnSpc>
                <a:spcPct val="120000"/>
              </a:lnSpc>
              <a:spcBef>
                <a:spcPts val="0"/>
              </a:spcBef>
              <a:buNone/>
            </a:pPr>
            <a:r>
              <a:rPr lang="en-US" sz="1200" dirty="0">
                <a:solidFill>
                  <a:schemeClr val="bg1"/>
                </a:solidFill>
              </a:rPr>
              <a:t>ALTER TABLE users</a:t>
            </a:r>
          </a:p>
          <a:p>
            <a:pPr marL="0" indent="0">
              <a:lnSpc>
                <a:spcPct val="120000"/>
              </a:lnSpc>
              <a:spcBef>
                <a:spcPts val="0"/>
              </a:spcBef>
              <a:buNone/>
            </a:pPr>
            <a:r>
              <a:rPr lang="en-US" sz="1200" dirty="0">
                <a:solidFill>
                  <a:schemeClr val="bg1"/>
                </a:solidFill>
              </a:rPr>
              <a:t>ADD COLUMN </a:t>
            </a:r>
            <a:r>
              <a:rPr lang="en-US" sz="1200" dirty="0" err="1">
                <a:solidFill>
                  <a:schemeClr val="bg1"/>
                </a:solidFill>
              </a:rPr>
              <a:t>is_active</a:t>
            </a:r>
            <a:r>
              <a:rPr lang="en-US" sz="1200" dirty="0">
                <a:solidFill>
                  <a:schemeClr val="bg1"/>
                </a:solidFill>
              </a:rPr>
              <a:t> BOOLEAN DEFAULT true;</a:t>
            </a:r>
          </a:p>
          <a:p>
            <a:pPr marL="0" indent="0">
              <a:lnSpc>
                <a:spcPct val="120000"/>
              </a:lnSpc>
              <a:spcBef>
                <a:spcPts val="0"/>
              </a:spcBef>
              <a:buNone/>
            </a:pPr>
            <a:br>
              <a:rPr lang="en-US" sz="1200" dirty="0">
                <a:solidFill>
                  <a:schemeClr val="bg1"/>
                </a:solidFill>
              </a:rPr>
            </a:br>
            <a:endParaRPr lang="en-US" sz="1200" dirty="0">
              <a:solidFill>
                <a:schemeClr val="bg1"/>
              </a:solidFill>
            </a:endParaRPr>
          </a:p>
          <a:p>
            <a:pPr marL="0" indent="0">
              <a:lnSpc>
                <a:spcPct val="120000"/>
              </a:lnSpc>
              <a:spcBef>
                <a:spcPts val="0"/>
              </a:spcBef>
              <a:buNone/>
            </a:pPr>
            <a:r>
              <a:rPr lang="en-US" sz="1200" dirty="0">
                <a:solidFill>
                  <a:schemeClr val="bg1"/>
                </a:solidFill>
              </a:rPr>
              <a:t>ALTER TABLE users </a:t>
            </a:r>
          </a:p>
          <a:p>
            <a:pPr marL="0" indent="0">
              <a:lnSpc>
                <a:spcPct val="120000"/>
              </a:lnSpc>
              <a:spcBef>
                <a:spcPts val="0"/>
              </a:spcBef>
              <a:buNone/>
            </a:pPr>
            <a:r>
              <a:rPr lang="en-US" sz="1200" dirty="0">
                <a:solidFill>
                  <a:schemeClr val="bg1"/>
                </a:solidFill>
              </a:rPr>
              <a:t>ALTER COLUMN email SET NOT NULL;</a:t>
            </a:r>
          </a:p>
          <a:p>
            <a:pPr marL="0" indent="0">
              <a:lnSpc>
                <a:spcPct val="120000"/>
              </a:lnSpc>
              <a:spcBef>
                <a:spcPts val="0"/>
              </a:spcBef>
              <a:buNone/>
            </a:pPr>
            <a:endParaRPr lang="en-US" sz="1200" dirty="0">
              <a:solidFill>
                <a:schemeClr val="bg1"/>
              </a:solidFill>
            </a:endParaRPr>
          </a:p>
        </p:txBody>
      </p:sp>
      <p:sp>
        <p:nvSpPr>
          <p:cNvPr id="5" name="TextBox 4">
            <a:extLst>
              <a:ext uri="{FF2B5EF4-FFF2-40B4-BE49-F238E27FC236}">
                <a16:creationId xmlns:a16="http://schemas.microsoft.com/office/drawing/2014/main" id="{D907167D-1B18-E4EF-4E8A-312B5762415E}"/>
              </a:ext>
            </a:extLst>
          </p:cNvPr>
          <p:cNvSpPr txBox="1"/>
          <p:nvPr/>
        </p:nvSpPr>
        <p:spPr>
          <a:xfrm>
            <a:off x="4468482" y="2571750"/>
            <a:ext cx="4572000" cy="824969"/>
          </a:xfrm>
          <a:prstGeom prst="rect">
            <a:avLst/>
          </a:prstGeom>
          <a:noFill/>
        </p:spPr>
        <p:txBody>
          <a:bodyPr wrap="square">
            <a:spAutoFit/>
          </a:bodyPr>
          <a:lstStyle/>
          <a:p>
            <a:pPr>
              <a:lnSpc>
                <a:spcPts val="1425"/>
              </a:lnSpc>
              <a:buNone/>
            </a:pPr>
            <a:r>
              <a:rPr lang="en-US" b="0" dirty="0">
                <a:solidFill>
                  <a:schemeClr val="bg1"/>
                </a:solidFill>
                <a:effectLst/>
                <a:latin typeface="Consolas" panose="020B0609020204030204" pitchFamily="49" charset="0"/>
              </a:rPr>
              <a:t>ALTER TABLE users</a:t>
            </a:r>
          </a:p>
          <a:p>
            <a:pPr>
              <a:lnSpc>
                <a:spcPts val="1425"/>
              </a:lnSpc>
              <a:buNone/>
            </a:pPr>
            <a:r>
              <a:rPr lang="en-US" b="0" dirty="0">
                <a:solidFill>
                  <a:schemeClr val="bg1"/>
                </a:solidFill>
                <a:effectLst/>
                <a:latin typeface="Consolas" panose="020B0609020204030204" pitchFamily="49" charset="0"/>
              </a:rPr>
              <a:t>DROP CONSTRAINT </a:t>
            </a:r>
            <a:r>
              <a:rPr lang="en-US" b="0" dirty="0" err="1">
                <a:solidFill>
                  <a:schemeClr val="bg1"/>
                </a:solidFill>
                <a:effectLst/>
                <a:latin typeface="Consolas" panose="020B0609020204030204" pitchFamily="49" charset="0"/>
              </a:rPr>
              <a:t>users_age_check</a:t>
            </a:r>
            <a:r>
              <a:rPr lang="en-US" b="0" dirty="0">
                <a:solidFill>
                  <a:schemeClr val="bg1"/>
                </a:solidFill>
                <a:effectLst/>
                <a:latin typeface="Consolas" panose="020B0609020204030204" pitchFamily="49" charset="0"/>
              </a:rPr>
              <a:t>,</a:t>
            </a:r>
          </a:p>
          <a:p>
            <a:pPr>
              <a:lnSpc>
                <a:spcPts val="1425"/>
              </a:lnSpc>
              <a:buNone/>
            </a:pPr>
            <a:r>
              <a:rPr lang="en-US" b="0" dirty="0">
                <a:solidFill>
                  <a:schemeClr val="bg1"/>
                </a:solidFill>
                <a:effectLst/>
                <a:latin typeface="Consolas" panose="020B0609020204030204" pitchFamily="49" charset="0"/>
              </a:rPr>
              <a:t>ADD CONSTRAINT </a:t>
            </a:r>
            <a:r>
              <a:rPr lang="en-US" b="0" dirty="0" err="1">
                <a:solidFill>
                  <a:schemeClr val="bg1"/>
                </a:solidFill>
                <a:effectLst/>
                <a:latin typeface="Consolas" panose="020B0609020204030204" pitchFamily="49" charset="0"/>
              </a:rPr>
              <a:t>users_age_check</a:t>
            </a:r>
            <a:r>
              <a:rPr lang="en-US" b="0" dirty="0">
                <a:solidFill>
                  <a:schemeClr val="bg1"/>
                </a:solidFill>
                <a:effectLst/>
                <a:latin typeface="Consolas" panose="020B0609020204030204" pitchFamily="49" charset="0"/>
              </a:rPr>
              <a:t> CHECK (age &gt;= 21);</a:t>
            </a:r>
          </a:p>
        </p:txBody>
      </p:sp>
      <p:sp>
        <p:nvSpPr>
          <p:cNvPr id="6" name="TextBox 5">
            <a:extLst>
              <a:ext uri="{FF2B5EF4-FFF2-40B4-BE49-F238E27FC236}">
                <a16:creationId xmlns:a16="http://schemas.microsoft.com/office/drawing/2014/main" id="{61612E59-33AF-B213-10CC-CBE66455C504}"/>
              </a:ext>
            </a:extLst>
          </p:cNvPr>
          <p:cNvSpPr txBox="1"/>
          <p:nvPr/>
        </p:nvSpPr>
        <p:spPr>
          <a:xfrm>
            <a:off x="5124091" y="1595887"/>
            <a:ext cx="3433313" cy="830997"/>
          </a:xfrm>
          <a:prstGeom prst="rect">
            <a:avLst/>
          </a:prstGeom>
          <a:noFill/>
        </p:spPr>
        <p:txBody>
          <a:bodyPr wrap="square" rtlCol="0">
            <a:spAutoFit/>
          </a:bodyPr>
          <a:lstStyle/>
          <a:p>
            <a:r>
              <a:rPr lang="en-US" sz="1600" dirty="0"/>
              <a:t>Note that you need to drop and then create a new constraint. You don’t technically ever edit one.</a:t>
            </a:r>
          </a:p>
        </p:txBody>
      </p:sp>
    </p:spTree>
    <p:extLst>
      <p:ext uri="{BB962C8B-B14F-4D97-AF65-F5344CB8AC3E}">
        <p14:creationId xmlns:p14="http://schemas.microsoft.com/office/powerpoint/2010/main" val="122742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26D-5EC8-6852-C6AA-7763CF9EE5E2}"/>
              </a:ext>
            </a:extLst>
          </p:cNvPr>
          <p:cNvSpPr>
            <a:spLocks noGrp="1"/>
          </p:cNvSpPr>
          <p:nvPr>
            <p:ph type="title"/>
          </p:nvPr>
        </p:nvSpPr>
        <p:spPr/>
        <p:txBody>
          <a:bodyPr/>
          <a:lstStyle/>
          <a:p>
            <a:pPr algn="ctr"/>
            <a:r>
              <a:rPr lang="en-US" dirty="0">
                <a:solidFill>
                  <a:schemeClr val="accent3"/>
                </a:solidFill>
              </a:rPr>
              <a:t>FOREIGN KEY</a:t>
            </a:r>
          </a:p>
        </p:txBody>
      </p:sp>
      <p:sp>
        <p:nvSpPr>
          <p:cNvPr id="3" name="Text Placeholder 2">
            <a:extLst>
              <a:ext uri="{FF2B5EF4-FFF2-40B4-BE49-F238E27FC236}">
                <a16:creationId xmlns:a16="http://schemas.microsoft.com/office/drawing/2014/main" id="{D747C253-EB0D-ABD6-3975-F8C3163E5674}"/>
              </a:ext>
            </a:extLst>
          </p:cNvPr>
          <p:cNvSpPr>
            <a:spLocks noGrp="1"/>
          </p:cNvSpPr>
          <p:nvPr>
            <p:ph type="body"/>
          </p:nvPr>
        </p:nvSpPr>
        <p:spPr>
          <a:xfrm>
            <a:off x="466740" y="1005072"/>
            <a:ext cx="8229240" cy="2982960"/>
          </a:xfrm>
        </p:spPr>
        <p:txBody>
          <a:bodyPr>
            <a:noAutofit/>
          </a:bodyPr>
          <a:lstStyle/>
          <a:p>
            <a:pPr marL="0" indent="0">
              <a:lnSpc>
                <a:spcPct val="100000"/>
              </a:lnSpc>
              <a:spcBef>
                <a:spcPts val="0"/>
              </a:spcBef>
              <a:buNone/>
            </a:pPr>
            <a:r>
              <a:rPr lang="en-US" sz="2000" dirty="0">
                <a:solidFill>
                  <a:schemeClr val="accent3"/>
                </a:solidFill>
              </a:rPr>
              <a:t>Short form:</a:t>
            </a:r>
          </a:p>
          <a:p>
            <a:pPr marL="0" indent="0">
              <a:lnSpc>
                <a:spcPct val="100000"/>
              </a:lnSpc>
              <a:spcBef>
                <a:spcPts val="0"/>
              </a:spcBef>
              <a:buNone/>
            </a:pPr>
            <a:r>
              <a:rPr lang="en-US" sz="2000" dirty="0">
                <a:solidFill>
                  <a:schemeClr val="bg1"/>
                </a:solidFill>
              </a:rPr>
              <a:t>CREATE TABLE IF NOT EXISTS orders (</a:t>
            </a:r>
          </a:p>
          <a:p>
            <a:pPr marL="0" indent="0">
              <a:lnSpc>
                <a:spcPct val="100000"/>
              </a:lnSpc>
              <a:spcBef>
                <a:spcPts val="0"/>
              </a:spcBef>
              <a:buNone/>
            </a:pPr>
            <a:r>
              <a:rPr lang="en-US" sz="2000" dirty="0">
                <a:solidFill>
                  <a:schemeClr val="bg1"/>
                </a:solidFill>
              </a:rPr>
              <a:t>    </a:t>
            </a:r>
            <a:r>
              <a:rPr lang="en-US" sz="2000" dirty="0" err="1">
                <a:solidFill>
                  <a:schemeClr val="bg1"/>
                </a:solidFill>
              </a:rPr>
              <a:t>order_id</a:t>
            </a:r>
            <a:r>
              <a:rPr lang="en-US" sz="2000" dirty="0">
                <a:solidFill>
                  <a:schemeClr val="bg1"/>
                </a:solidFill>
              </a:rPr>
              <a:t> UUID PRIMARY KEY,</a:t>
            </a:r>
          </a:p>
          <a:p>
            <a:pPr marL="0" indent="0">
              <a:lnSpc>
                <a:spcPct val="100000"/>
              </a:lnSpc>
              <a:spcBef>
                <a:spcPts val="0"/>
              </a:spcBef>
              <a:buNone/>
            </a:pPr>
            <a:r>
              <a:rPr lang="en-US" sz="2000" dirty="0">
                <a:solidFill>
                  <a:schemeClr val="bg1"/>
                </a:solidFill>
              </a:rPr>
              <a:t>    </a:t>
            </a:r>
            <a:r>
              <a:rPr lang="en-US" sz="2000" dirty="0" err="1">
                <a:solidFill>
                  <a:schemeClr val="bg1"/>
                </a:solidFill>
              </a:rPr>
              <a:t>user_id</a:t>
            </a:r>
            <a:r>
              <a:rPr lang="en-US" sz="2000" dirty="0">
                <a:solidFill>
                  <a:schemeClr val="bg1"/>
                </a:solidFill>
              </a:rPr>
              <a:t> UUID NOT NULL REFERENCES users(</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a:t>
            </a:r>
          </a:p>
          <a:p>
            <a:pPr marL="0" indent="0">
              <a:lnSpc>
                <a:spcPct val="100000"/>
              </a:lnSpc>
              <a:spcBef>
                <a:spcPts val="0"/>
              </a:spcBef>
              <a:buNone/>
            </a:pPr>
            <a:r>
              <a:rPr lang="en-US" sz="2000" dirty="0">
                <a:solidFill>
                  <a:schemeClr val="accent3"/>
                </a:solidFill>
              </a:rPr>
              <a:t>Full form:</a:t>
            </a:r>
          </a:p>
          <a:p>
            <a:pPr marL="0" indent="0">
              <a:lnSpc>
                <a:spcPct val="100000"/>
              </a:lnSpc>
              <a:spcBef>
                <a:spcPts val="0"/>
              </a:spcBef>
              <a:buNone/>
            </a:pPr>
            <a:r>
              <a:rPr lang="en-US" sz="2000" dirty="0">
                <a:solidFill>
                  <a:schemeClr val="bg1"/>
                </a:solidFill>
              </a:rPr>
              <a:t>CREATE TABLE orders (</a:t>
            </a:r>
          </a:p>
          <a:p>
            <a:pPr marL="0" indent="0">
              <a:lnSpc>
                <a:spcPct val="100000"/>
              </a:lnSpc>
              <a:spcBef>
                <a:spcPts val="0"/>
              </a:spcBef>
              <a:buNone/>
            </a:pPr>
            <a:r>
              <a:rPr lang="en-US" sz="2000" dirty="0">
                <a:solidFill>
                  <a:schemeClr val="bg1"/>
                </a:solidFill>
              </a:rPr>
              <a:t>    </a:t>
            </a:r>
            <a:r>
              <a:rPr lang="en-US" sz="2000" dirty="0" err="1">
                <a:solidFill>
                  <a:schemeClr val="bg1"/>
                </a:solidFill>
              </a:rPr>
              <a:t>order_id</a:t>
            </a:r>
            <a:r>
              <a:rPr lang="en-US" sz="2000" dirty="0">
                <a:solidFill>
                  <a:schemeClr val="bg1"/>
                </a:solidFill>
              </a:rPr>
              <a:t> UUID PRIMARY KEY,</a:t>
            </a:r>
          </a:p>
          <a:p>
            <a:pPr marL="0" indent="0">
              <a:lnSpc>
                <a:spcPct val="100000"/>
              </a:lnSpc>
              <a:spcBef>
                <a:spcPts val="0"/>
              </a:spcBef>
              <a:buNone/>
            </a:pPr>
            <a:r>
              <a:rPr lang="en-US" sz="2000" dirty="0">
                <a:solidFill>
                  <a:schemeClr val="bg1"/>
                </a:solidFill>
              </a:rPr>
              <a:t>    </a:t>
            </a:r>
            <a:r>
              <a:rPr lang="en-US" sz="2000" dirty="0" err="1">
                <a:solidFill>
                  <a:schemeClr val="bg1"/>
                </a:solidFill>
              </a:rPr>
              <a:t>user_id</a:t>
            </a:r>
            <a:r>
              <a:rPr lang="en-US" sz="2000" dirty="0">
                <a:solidFill>
                  <a:schemeClr val="bg1"/>
                </a:solidFill>
              </a:rPr>
              <a:t> UUID,</a:t>
            </a:r>
          </a:p>
          <a:p>
            <a:pPr marL="0" indent="0">
              <a:lnSpc>
                <a:spcPct val="100000"/>
              </a:lnSpc>
              <a:spcBef>
                <a:spcPts val="0"/>
              </a:spcBef>
              <a:buNone/>
            </a:pPr>
            <a:r>
              <a:rPr lang="en-US" sz="2000" dirty="0">
                <a:solidFill>
                  <a:schemeClr val="bg1"/>
                </a:solidFill>
              </a:rPr>
              <a:t>    FOREIGN KEY (</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        REFERENCES users(</a:t>
            </a:r>
            <a:r>
              <a:rPr lang="en-US" sz="2000" dirty="0" err="1">
                <a:solidFill>
                  <a:schemeClr val="bg1"/>
                </a:solidFill>
              </a:rPr>
              <a:t>user_id</a:t>
            </a:r>
            <a:r>
              <a:rPr lang="en-US" sz="2000" dirty="0">
                <a:solidFill>
                  <a:schemeClr val="bg1"/>
                </a:solidFill>
              </a:rPr>
              <a:t>)</a:t>
            </a:r>
          </a:p>
          <a:p>
            <a:pPr marL="0" indent="0">
              <a:lnSpc>
                <a:spcPct val="100000"/>
              </a:lnSpc>
              <a:spcBef>
                <a:spcPts val="0"/>
              </a:spcBef>
              <a:buNone/>
            </a:pPr>
            <a:r>
              <a:rPr lang="en-US" sz="2000" dirty="0">
                <a:solidFill>
                  <a:schemeClr val="bg1"/>
                </a:solidFill>
              </a:rPr>
              <a:t>        ON DELETE SET NULL</a:t>
            </a:r>
          </a:p>
          <a:p>
            <a:pPr marL="0" indent="0">
              <a:lnSpc>
                <a:spcPct val="100000"/>
              </a:lnSpc>
              <a:spcBef>
                <a:spcPts val="0"/>
              </a:spcBef>
              <a:buNone/>
            </a:pPr>
            <a:r>
              <a:rPr lang="en-US" sz="2000" dirty="0">
                <a:solidFill>
                  <a:schemeClr val="bg1"/>
                </a:solidFill>
              </a:rPr>
              <a:t>);</a:t>
            </a:r>
          </a:p>
          <a:p>
            <a:pPr marL="0" indent="0">
              <a:lnSpc>
                <a:spcPct val="100000"/>
              </a:lnSpc>
              <a:spcBef>
                <a:spcPts val="0"/>
              </a:spcBef>
              <a:buNone/>
            </a:pPr>
            <a:endParaRPr lang="en-US" sz="2000" dirty="0"/>
          </a:p>
        </p:txBody>
      </p:sp>
      <p:sp>
        <p:nvSpPr>
          <p:cNvPr id="4" name="TextBox 3">
            <a:extLst>
              <a:ext uri="{FF2B5EF4-FFF2-40B4-BE49-F238E27FC236}">
                <a16:creationId xmlns:a16="http://schemas.microsoft.com/office/drawing/2014/main" id="{81F5EE31-6520-AD00-2AC9-40F7F4B66D80}"/>
              </a:ext>
            </a:extLst>
          </p:cNvPr>
          <p:cNvSpPr txBox="1"/>
          <p:nvPr/>
        </p:nvSpPr>
        <p:spPr>
          <a:xfrm>
            <a:off x="5106838" y="2924355"/>
            <a:ext cx="3433313" cy="923330"/>
          </a:xfrm>
          <a:prstGeom prst="rect">
            <a:avLst/>
          </a:prstGeom>
          <a:noFill/>
        </p:spPr>
        <p:txBody>
          <a:bodyPr wrap="square" rtlCol="0">
            <a:spAutoFit/>
          </a:bodyPr>
          <a:lstStyle/>
          <a:p>
            <a:r>
              <a:rPr lang="en-US" dirty="0">
                <a:solidFill>
                  <a:schemeClr val="accent3"/>
                </a:solidFill>
              </a:rPr>
              <a:t>Note that we can also set:</a:t>
            </a:r>
          </a:p>
          <a:p>
            <a:r>
              <a:rPr lang="en-US" dirty="0"/>
              <a:t>ON DELETE CASCADE</a:t>
            </a:r>
          </a:p>
          <a:p>
            <a:r>
              <a:rPr lang="en-US" dirty="0"/>
              <a:t>ON UPDATE CASCADE</a:t>
            </a:r>
          </a:p>
        </p:txBody>
      </p:sp>
    </p:spTree>
    <p:extLst>
      <p:ext uri="{BB962C8B-B14F-4D97-AF65-F5344CB8AC3E}">
        <p14:creationId xmlns:p14="http://schemas.microsoft.com/office/powerpoint/2010/main" val="2913953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CDEA-33B2-0E79-0B46-75BFBB61F894}"/>
              </a:ext>
            </a:extLst>
          </p:cNvPr>
          <p:cNvSpPr>
            <a:spLocks noGrp="1"/>
          </p:cNvSpPr>
          <p:nvPr>
            <p:ph type="title"/>
          </p:nvPr>
        </p:nvSpPr>
        <p:spPr/>
        <p:txBody>
          <a:bodyPr/>
          <a:lstStyle/>
          <a:p>
            <a:pPr algn="ctr"/>
            <a:r>
              <a:rPr lang="en-US" dirty="0">
                <a:solidFill>
                  <a:schemeClr val="accent3"/>
                </a:solidFill>
              </a:rPr>
              <a:t>INSERT &amp; UPDATE</a:t>
            </a:r>
          </a:p>
        </p:txBody>
      </p:sp>
      <p:sp>
        <p:nvSpPr>
          <p:cNvPr id="3" name="Text Placeholder 2">
            <a:extLst>
              <a:ext uri="{FF2B5EF4-FFF2-40B4-BE49-F238E27FC236}">
                <a16:creationId xmlns:a16="http://schemas.microsoft.com/office/drawing/2014/main" id="{B5BB806F-F439-3966-85E7-2190383C0A41}"/>
              </a:ext>
            </a:extLst>
          </p:cNvPr>
          <p:cNvSpPr>
            <a:spLocks noGrp="1"/>
          </p:cNvSpPr>
          <p:nvPr>
            <p:ph type="body"/>
          </p:nvPr>
        </p:nvSpPr>
        <p:spPr>
          <a:xfrm>
            <a:off x="457200" y="1203480"/>
            <a:ext cx="3864634" cy="2982960"/>
          </a:xfrm>
        </p:spPr>
        <p:txBody>
          <a:bodyPr/>
          <a:lstStyle/>
          <a:p>
            <a:pPr marL="0" indent="0">
              <a:buNone/>
            </a:pPr>
            <a:r>
              <a:rPr lang="en-US" dirty="0">
                <a:solidFill>
                  <a:schemeClr val="bg1"/>
                </a:solidFill>
              </a:rPr>
              <a:t>INSERT INTO users (</a:t>
            </a:r>
            <a:r>
              <a:rPr lang="en-US" dirty="0" err="1">
                <a:solidFill>
                  <a:schemeClr val="bg1"/>
                </a:solidFill>
              </a:rPr>
              <a:t>user_id</a:t>
            </a:r>
            <a:r>
              <a:rPr lang="en-US" dirty="0">
                <a:solidFill>
                  <a:schemeClr val="bg1"/>
                </a:solidFill>
              </a:rPr>
              <a:t>, email)</a:t>
            </a:r>
          </a:p>
          <a:p>
            <a:pPr marL="0" indent="0">
              <a:buNone/>
            </a:pPr>
            <a:r>
              <a:rPr lang="en-US" dirty="0">
                <a:solidFill>
                  <a:schemeClr val="bg1"/>
                </a:solidFill>
              </a:rPr>
              <a:t>VALUES</a:t>
            </a:r>
          </a:p>
          <a:p>
            <a:pPr marL="0" indent="0">
              <a:buNone/>
            </a:pPr>
            <a:r>
              <a:rPr lang="en-US" dirty="0">
                <a:solidFill>
                  <a:schemeClr val="bg1"/>
                </a:solidFill>
              </a:rPr>
              <a:t>    (</a:t>
            </a:r>
            <a:r>
              <a:rPr lang="en-US" dirty="0" err="1">
                <a:solidFill>
                  <a:schemeClr val="bg1"/>
                </a:solidFill>
              </a:rPr>
              <a:t>gen_random_uuid</a:t>
            </a:r>
            <a:r>
              <a:rPr lang="en-US" dirty="0">
                <a:solidFill>
                  <a:schemeClr val="bg1"/>
                </a:solidFill>
              </a:rPr>
              <a:t>(), 'a@example.com'),</a:t>
            </a:r>
          </a:p>
          <a:p>
            <a:pPr marL="0" indent="0">
              <a:buNone/>
            </a:pPr>
            <a:r>
              <a:rPr lang="en-US" dirty="0">
                <a:solidFill>
                  <a:schemeClr val="bg1"/>
                </a:solidFill>
              </a:rPr>
              <a:t>    (</a:t>
            </a:r>
            <a:r>
              <a:rPr lang="en-US" dirty="0" err="1">
                <a:solidFill>
                  <a:schemeClr val="bg1"/>
                </a:solidFill>
              </a:rPr>
              <a:t>gen_random_uuid</a:t>
            </a:r>
            <a:r>
              <a:rPr lang="en-US" dirty="0">
                <a:solidFill>
                  <a:schemeClr val="bg1"/>
                </a:solidFill>
              </a:rPr>
              <a:t>(), 'b@example.com');</a:t>
            </a:r>
          </a:p>
          <a:p>
            <a:pPr marL="0" indent="0">
              <a:buNone/>
            </a:pPr>
            <a:br>
              <a:rPr lang="en-US" dirty="0">
                <a:solidFill>
                  <a:schemeClr val="bg1"/>
                </a:solidFill>
              </a:rPr>
            </a:br>
            <a:endParaRPr lang="en-US" dirty="0">
              <a:solidFill>
                <a:schemeClr val="bg1"/>
              </a:solidFill>
            </a:endParaRPr>
          </a:p>
          <a:p>
            <a:pPr marL="0" indent="0">
              <a:buNone/>
            </a:pPr>
            <a:r>
              <a:rPr lang="en-US" dirty="0">
                <a:solidFill>
                  <a:schemeClr val="bg1"/>
                </a:solidFill>
              </a:rPr>
              <a:t>UPDATE users </a:t>
            </a:r>
          </a:p>
          <a:p>
            <a:pPr marL="0" indent="0">
              <a:buNone/>
            </a:pPr>
            <a:r>
              <a:rPr lang="en-US" dirty="0">
                <a:solidFill>
                  <a:schemeClr val="bg1"/>
                </a:solidFill>
              </a:rPr>
              <a:t>SET email = 'new@example.com'</a:t>
            </a:r>
          </a:p>
          <a:p>
            <a:pPr marL="0" indent="0">
              <a:buNone/>
            </a:pPr>
            <a:r>
              <a:rPr lang="en-US" dirty="0">
                <a:solidFill>
                  <a:schemeClr val="bg1"/>
                </a:solidFill>
              </a:rPr>
              <a:t>WHERE </a:t>
            </a:r>
            <a:r>
              <a:rPr lang="en-US" dirty="0" err="1">
                <a:solidFill>
                  <a:schemeClr val="bg1"/>
                </a:solidFill>
              </a:rPr>
              <a:t>user_id</a:t>
            </a:r>
            <a:r>
              <a:rPr lang="en-US" dirty="0">
                <a:solidFill>
                  <a:schemeClr val="bg1"/>
                </a:solidFill>
              </a:rPr>
              <a:t> = 'something';</a:t>
            </a:r>
          </a:p>
          <a:p>
            <a:pPr marL="0" indent="0">
              <a:buNone/>
            </a:pPr>
            <a:endParaRPr lang="en-US" dirty="0"/>
          </a:p>
        </p:txBody>
      </p:sp>
      <p:sp>
        <p:nvSpPr>
          <p:cNvPr id="5" name="TextBox 4">
            <a:extLst>
              <a:ext uri="{FF2B5EF4-FFF2-40B4-BE49-F238E27FC236}">
                <a16:creationId xmlns:a16="http://schemas.microsoft.com/office/drawing/2014/main" id="{64EDD952-E9FC-4D49-AB31-34A0997C9DAA}"/>
              </a:ext>
            </a:extLst>
          </p:cNvPr>
          <p:cNvSpPr txBox="1"/>
          <p:nvPr/>
        </p:nvSpPr>
        <p:spPr>
          <a:xfrm>
            <a:off x="4028535" y="1203480"/>
            <a:ext cx="4572000" cy="2979405"/>
          </a:xfrm>
          <a:prstGeom prst="rect">
            <a:avLst/>
          </a:prstGeom>
          <a:noFill/>
        </p:spPr>
        <p:txBody>
          <a:bodyPr wrap="square">
            <a:spAutoFit/>
          </a:bodyPr>
          <a:lstStyle/>
          <a:p>
            <a:pPr>
              <a:lnSpc>
                <a:spcPts val="1425"/>
              </a:lnSpc>
              <a:buNone/>
            </a:pPr>
            <a:r>
              <a:rPr lang="en-US" b="0" dirty="0">
                <a:solidFill>
                  <a:schemeClr val="bg1"/>
                </a:solidFill>
                <a:effectLst/>
                <a:latin typeface="Consolas" panose="020B0609020204030204" pitchFamily="49" charset="0"/>
              </a:rPr>
              <a:t>UPDATE users </a:t>
            </a:r>
          </a:p>
          <a:p>
            <a:pPr>
              <a:lnSpc>
                <a:spcPts val="1425"/>
              </a:lnSpc>
              <a:buNone/>
            </a:pPr>
            <a:r>
              <a:rPr lang="en-US" b="0" dirty="0">
                <a:solidFill>
                  <a:schemeClr val="bg1"/>
                </a:solidFill>
                <a:effectLst/>
                <a:latin typeface="Consolas" panose="020B0609020204030204" pitchFamily="49" charset="0"/>
              </a:rPr>
              <a:t>SET </a:t>
            </a:r>
          </a:p>
          <a:p>
            <a:pPr>
              <a:lnSpc>
                <a:spcPts val="1425"/>
              </a:lnSpc>
              <a:buNone/>
            </a:pPr>
            <a:r>
              <a:rPr lang="en-US" b="0" dirty="0">
                <a:solidFill>
                  <a:schemeClr val="bg1"/>
                </a:solidFill>
                <a:effectLst/>
                <a:latin typeface="Consolas" panose="020B0609020204030204" pitchFamily="49" charset="0"/>
              </a:rPr>
              <a:t>    email = 'new@example.com',</a:t>
            </a:r>
          </a:p>
          <a:p>
            <a:pPr>
              <a:lnSpc>
                <a:spcPts val="1425"/>
              </a:lnSpc>
              <a:buNone/>
            </a:pPr>
            <a:r>
              <a:rPr lang="en-US" b="0" dirty="0">
                <a:solidFill>
                  <a:schemeClr val="bg1"/>
                </a:solidFill>
                <a:effectLst/>
                <a:latin typeface="Consolas" panose="020B0609020204030204" pitchFamily="49" charset="0"/>
              </a:rPr>
              <a:t>    age = 24,</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last_login</a:t>
            </a:r>
            <a:r>
              <a:rPr lang="en-US" b="0" dirty="0">
                <a:solidFill>
                  <a:schemeClr val="bg1"/>
                </a:solidFill>
                <a:effectLst/>
                <a:latin typeface="Consolas" panose="020B0609020204030204" pitchFamily="49" charset="0"/>
              </a:rPr>
              <a:t> = NOW()</a:t>
            </a:r>
          </a:p>
          <a:p>
            <a:pPr>
              <a:lnSpc>
                <a:spcPts val="1425"/>
              </a:lnSpc>
              <a:buNone/>
            </a:pPr>
            <a:r>
              <a:rPr lang="en-US" b="0" dirty="0">
                <a:solidFill>
                  <a:schemeClr val="bg1"/>
                </a:solidFill>
                <a:effectLst/>
                <a:latin typeface="Consolas" panose="020B0609020204030204" pitchFamily="49" charset="0"/>
              </a:rPr>
              <a:t>WHERE </a:t>
            </a:r>
            <a:r>
              <a:rPr lang="en-US" b="0" dirty="0" err="1">
                <a:solidFill>
                  <a:schemeClr val="bg1"/>
                </a:solidFill>
                <a:effectLst/>
                <a:latin typeface="Consolas" panose="020B0609020204030204" pitchFamily="49" charset="0"/>
              </a:rPr>
              <a:t>user_id</a:t>
            </a:r>
            <a:r>
              <a:rPr lang="en-US" b="0" dirty="0">
                <a:solidFill>
                  <a:schemeClr val="bg1"/>
                </a:solidFill>
                <a:effectLst/>
                <a:latin typeface="Consolas" panose="020B0609020204030204" pitchFamily="49" charset="0"/>
              </a:rPr>
              <a:t> = 'something';</a:t>
            </a:r>
          </a:p>
          <a:p>
            <a:pPr>
              <a:lnSpc>
                <a:spcPts val="1425"/>
              </a:lnSpc>
              <a:buNone/>
            </a:pPr>
            <a:br>
              <a:rPr lang="en-US" b="0" dirty="0">
                <a:solidFill>
                  <a:schemeClr val="bg1"/>
                </a:solidFill>
                <a:effectLst/>
                <a:latin typeface="Consolas" panose="020B0609020204030204" pitchFamily="49" charset="0"/>
              </a:rPr>
            </a:br>
            <a:endParaRPr lang="en-US" b="0" dirty="0">
              <a:solidFill>
                <a:schemeClr val="bg1"/>
              </a:solidFill>
              <a:effectLst/>
              <a:latin typeface="Consolas" panose="020B0609020204030204" pitchFamily="49" charset="0"/>
            </a:endParaRPr>
          </a:p>
          <a:p>
            <a:pPr>
              <a:lnSpc>
                <a:spcPts val="1425"/>
              </a:lnSpc>
              <a:buNone/>
            </a:pPr>
            <a:r>
              <a:rPr lang="en-US" b="0" dirty="0">
                <a:solidFill>
                  <a:schemeClr val="bg1"/>
                </a:solidFill>
                <a:effectLst/>
                <a:latin typeface="Consolas" panose="020B0609020204030204" pitchFamily="49" charset="0"/>
              </a:rPr>
              <a:t>UPDATE users</a:t>
            </a:r>
          </a:p>
          <a:p>
            <a:pPr>
              <a:lnSpc>
                <a:spcPts val="1425"/>
              </a:lnSpc>
              <a:buNone/>
            </a:pPr>
            <a:r>
              <a:rPr lang="en-US" b="0" dirty="0">
                <a:solidFill>
                  <a:schemeClr val="bg1"/>
                </a:solidFill>
                <a:effectLst/>
                <a:latin typeface="Consolas" panose="020B0609020204030204" pitchFamily="49" charset="0"/>
              </a:rPr>
              <a:t>SET </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is_active</a:t>
            </a:r>
            <a:r>
              <a:rPr lang="en-US" b="0" dirty="0">
                <a:solidFill>
                  <a:schemeClr val="bg1"/>
                </a:solidFill>
                <a:effectLst/>
                <a:latin typeface="Consolas" panose="020B0609020204030204" pitchFamily="49" charset="0"/>
              </a:rPr>
              <a:t> = CASE </a:t>
            </a:r>
          </a:p>
          <a:p>
            <a:pPr>
              <a:lnSpc>
                <a:spcPts val="1425"/>
              </a:lnSpc>
              <a:buNone/>
            </a:pPr>
            <a:r>
              <a:rPr lang="en-US" b="0" dirty="0">
                <a:solidFill>
                  <a:schemeClr val="bg1"/>
                </a:solidFill>
                <a:effectLst/>
                <a:latin typeface="Consolas" panose="020B0609020204030204" pitchFamily="49" charset="0"/>
              </a:rPr>
              <a:t>     WHEN banned = false THEN true</a:t>
            </a:r>
          </a:p>
          <a:p>
            <a:pPr>
              <a:lnSpc>
                <a:spcPts val="1425"/>
              </a:lnSpc>
              <a:buNone/>
            </a:pPr>
            <a:r>
              <a:rPr lang="en-US" b="0" dirty="0">
                <a:solidFill>
                  <a:schemeClr val="bg1"/>
                </a:solidFill>
                <a:effectLst/>
                <a:latin typeface="Consolas" panose="020B0609020204030204" pitchFamily="49" charset="0"/>
              </a:rPr>
              <a:t>     ELSE true </a:t>
            </a:r>
          </a:p>
          <a:p>
            <a:pPr>
              <a:lnSpc>
                <a:spcPts val="1425"/>
              </a:lnSpc>
              <a:buNone/>
            </a:pPr>
            <a:r>
              <a:rPr lang="en-US" b="0" dirty="0">
                <a:solidFill>
                  <a:schemeClr val="bg1"/>
                </a:solidFill>
                <a:effectLst/>
                <a:latin typeface="Consolas" panose="020B0609020204030204" pitchFamily="49" charset="0"/>
              </a:rPr>
              <a:t> END, </a:t>
            </a:r>
          </a:p>
          <a:p>
            <a:pPr>
              <a:lnSpc>
                <a:spcPts val="1425"/>
              </a:lnSpc>
              <a:buNone/>
            </a:pPr>
            <a:r>
              <a:rPr lang="en-US" b="0" dirty="0">
                <a:solidFill>
                  <a:schemeClr val="bg1"/>
                </a:solidFill>
                <a:effectLst/>
                <a:latin typeface="Consolas" panose="020B0609020204030204" pitchFamily="49" charset="0"/>
              </a:rPr>
              <a:t> </a:t>
            </a:r>
            <a:r>
              <a:rPr lang="en-US" b="0" dirty="0" err="1">
                <a:solidFill>
                  <a:schemeClr val="bg1"/>
                </a:solidFill>
                <a:effectLst/>
                <a:latin typeface="Consolas" panose="020B0609020204030204" pitchFamily="49" charset="0"/>
              </a:rPr>
              <a:t>last_login</a:t>
            </a:r>
            <a:r>
              <a:rPr lang="en-US" b="0" dirty="0">
                <a:solidFill>
                  <a:schemeClr val="bg1"/>
                </a:solidFill>
                <a:effectLst/>
                <a:latin typeface="Consolas" panose="020B0609020204030204" pitchFamily="49" charset="0"/>
              </a:rPr>
              <a:t> = NOW()</a:t>
            </a:r>
          </a:p>
          <a:p>
            <a:pPr>
              <a:lnSpc>
                <a:spcPts val="1425"/>
              </a:lnSpc>
              <a:buNone/>
            </a:pPr>
            <a:r>
              <a:rPr lang="en-US" b="0" dirty="0">
                <a:solidFill>
                  <a:schemeClr val="bg1"/>
                </a:solidFill>
                <a:effectLst/>
                <a:latin typeface="Consolas" panose="020B0609020204030204" pitchFamily="49" charset="0"/>
              </a:rPr>
              <a:t>WHERE </a:t>
            </a:r>
            <a:r>
              <a:rPr lang="en-US" b="0" dirty="0" err="1">
                <a:solidFill>
                  <a:schemeClr val="bg1"/>
                </a:solidFill>
                <a:effectLst/>
                <a:latin typeface="Consolas" panose="020B0609020204030204" pitchFamily="49" charset="0"/>
              </a:rPr>
              <a:t>user_id</a:t>
            </a:r>
            <a:r>
              <a:rPr lang="en-US" b="0" dirty="0">
                <a:solidFill>
                  <a:schemeClr val="bg1"/>
                </a:solidFill>
                <a:effectLst/>
                <a:latin typeface="Consolas" panose="020B0609020204030204" pitchFamily="49" charset="0"/>
              </a:rPr>
              <a:t> = 'something';</a:t>
            </a:r>
          </a:p>
        </p:txBody>
      </p:sp>
    </p:spTree>
    <p:extLst>
      <p:ext uri="{BB962C8B-B14F-4D97-AF65-F5344CB8AC3E}">
        <p14:creationId xmlns:p14="http://schemas.microsoft.com/office/powerpoint/2010/main" val="3398655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Aggregate Functions</a:t>
            </a:r>
            <a:endParaRPr lang="en-US" sz="3000" b="0" u="none" strike="noStrike">
              <a:solidFill>
                <a:srgbClr val="000000"/>
              </a:solidFill>
              <a:effectLst/>
              <a:uFillTx/>
              <a:latin typeface="Arial"/>
            </a:endParaRPr>
          </a:p>
        </p:txBody>
      </p:sp>
      <p:sp>
        <p:nvSpPr>
          <p:cNvPr id="746" name="TextBox 2"/>
          <p:cNvSpPr/>
          <p:nvPr/>
        </p:nvSpPr>
        <p:spPr>
          <a:xfrm>
            <a:off x="3148560" y="1171440"/>
            <a:ext cx="284616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MIN, MAX, AVG, COUNT, SUM</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Used in GROUP BY operations to return aggregate data.</a:t>
            </a:r>
            <a:endParaRPr lang="en-US" sz="1400" b="0" u="none" strike="noStrike">
              <a:solidFill>
                <a:srgbClr val="FFFFFF"/>
              </a:solidFill>
              <a:effectLst/>
              <a:uFillTx/>
              <a:latin typeface="Arial"/>
            </a:endParaRPr>
          </a:p>
        </p:txBody>
      </p:sp>
      <p:sp>
        <p:nvSpPr>
          <p:cNvPr id="3" name="TextBox 2">
            <a:extLst>
              <a:ext uri="{FF2B5EF4-FFF2-40B4-BE49-F238E27FC236}">
                <a16:creationId xmlns:a16="http://schemas.microsoft.com/office/drawing/2014/main" id="{4FC99598-2FF7-FA9C-6B3B-E921E84B8D04}"/>
              </a:ext>
            </a:extLst>
          </p:cNvPr>
          <p:cNvSpPr txBox="1"/>
          <p:nvPr/>
        </p:nvSpPr>
        <p:spPr>
          <a:xfrm>
            <a:off x="1750860" y="2422440"/>
            <a:ext cx="6111540" cy="1722651"/>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COUNT</a:t>
            </a:r>
            <a:r>
              <a:rPr lang="en-US" b="0" dirty="0">
                <a:solidFill>
                  <a:srgbClr val="CCCCCC"/>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customer_count</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AVG</a:t>
            </a:r>
            <a:r>
              <a:rPr lang="en-US" b="0" dirty="0">
                <a:solidFill>
                  <a:srgbClr val="CCCCCC"/>
                </a:solidFill>
                <a:effectLst/>
                <a:latin typeface="Consolas" panose="020B0609020204030204" pitchFamily="49" charset="0"/>
              </a:rPr>
              <a:t>(total) </a:t>
            </a:r>
            <a:r>
              <a:rPr lang="en-US" b="0" dirty="0">
                <a:solidFill>
                  <a:srgbClr val="569CD6"/>
                </a:solidFill>
                <a:effectLst/>
                <a:latin typeface="Consolas" panose="020B0609020204030204" pitchFamily="49" charset="0"/>
              </a:rPr>
              <a:t>AS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avg_total</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MIN</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invoice_date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dirty="0">
                <a:solidFill>
                  <a:srgbClr val="CCCCCC"/>
                </a:solidFill>
                <a:latin typeface="Consolas" panose="020B0609020204030204" pitchFamily="49" charset="0"/>
              </a:rPr>
              <a:t> </a:t>
            </a:r>
            <a:r>
              <a:rPr lang="en-US" b="0" dirty="0" err="1">
                <a:solidFill>
                  <a:srgbClr val="CCCCCC"/>
                </a:solidFill>
                <a:effectLst/>
                <a:latin typeface="Consolas" panose="020B0609020204030204" pitchFamily="49" charset="0"/>
              </a:rPr>
              <a:t>first_order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invoice</a:t>
            </a:r>
          </a:p>
          <a:p>
            <a:pPr>
              <a:lnSpc>
                <a:spcPts val="1425"/>
              </a:lnSpc>
              <a:buNone/>
            </a:pPr>
            <a:r>
              <a:rPr lang="en-US" b="0" dirty="0">
                <a:solidFill>
                  <a:srgbClr val="569CD6"/>
                </a:solidFill>
                <a:effectLst/>
                <a:latin typeface="Consolas" panose="020B0609020204030204" pitchFamily="49" charset="0"/>
              </a:rPr>
              <a:t>WHERE</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invoice_date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NOW</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INTERVAL</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'1 year'</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GROUP BY</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billing_country</a:t>
            </a: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HAVING</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COUNT</a:t>
            </a:r>
            <a:r>
              <a:rPr lang="en-US" b="0" dirty="0">
                <a:solidFill>
                  <a:srgbClr val="CCCCCC"/>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&gt;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CCCCCC"/>
                </a:solidFill>
                <a:effectLst/>
                <a:latin typeface="Consolas" panose="020B0609020204030204" pitchFamily="49"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p:cNvSpPr>
          <p:nvPr>
            <p:ph type="title"/>
          </p:nvPr>
        </p:nvSpPr>
        <p:spPr>
          <a:xfrm>
            <a:off x="713160" y="116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Scalar Functions</a:t>
            </a:r>
            <a:endParaRPr lang="en-US" sz="3000" b="0" u="none" strike="noStrike">
              <a:solidFill>
                <a:srgbClr val="000000"/>
              </a:solidFill>
              <a:effectLst/>
              <a:uFillTx/>
              <a:latin typeface="Arial"/>
            </a:endParaRPr>
          </a:p>
        </p:txBody>
      </p:sp>
      <p:sp>
        <p:nvSpPr>
          <p:cNvPr id="749" name="TextBox 3"/>
          <p:cNvSpPr/>
          <p:nvPr/>
        </p:nvSpPr>
        <p:spPr>
          <a:xfrm>
            <a:off x="242640" y="67788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last_name_upper,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LOWER</a:t>
            </a:r>
            <a:r>
              <a:rPr lang="en-US" sz="1400" b="0" u="none" strike="noStrike">
                <a:solidFill>
                  <a:srgbClr val="CCCCCC"/>
                </a:solidFill>
                <a:effectLst/>
                <a:uFillTx/>
                <a:latin typeface="Consolas"/>
                <a:ea typeface="Arial"/>
              </a:rPr>
              <a:t>(first_name)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first_name_lower,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LENGTH</a:t>
            </a:r>
            <a:r>
              <a:rPr lang="en-US" sz="1400" b="0" u="none" strike="noStrike">
                <a:solidFill>
                  <a:srgbClr val="CCCCCC"/>
                </a:solidFill>
                <a:effectLst/>
                <a:uFillTx/>
                <a:latin typeface="Consolas"/>
                <a:ea typeface="Arial"/>
              </a:rPr>
              <a:t>(email)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email_length</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0" name="TextBox 4"/>
          <p:cNvSpPr/>
          <p:nvPr/>
        </p:nvSpPr>
        <p:spPr>
          <a:xfrm>
            <a:off x="160560" y="3178080"/>
            <a:ext cx="457164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String/Text</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UPPER, LOWER, LENGTH, TRIM</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SUBSTRING(str, </a:t>
            </a:r>
            <a:r>
              <a:rPr lang="en-US" sz="1400" b="0" u="none" strike="noStrike" dirty="0" err="1">
                <a:solidFill>
                  <a:schemeClr val="lt1"/>
                </a:solidFill>
                <a:effectLst/>
                <a:uFillTx/>
                <a:latin typeface="Arial"/>
                <a:ea typeface="Arial"/>
              </a:rPr>
              <a:t>start_index_int</a:t>
            </a:r>
            <a:r>
              <a:rPr lang="en-US" sz="1400" b="0" u="none" strike="noStrike" dirty="0">
                <a:solidFill>
                  <a:schemeClr val="lt1"/>
                </a:solidFill>
                <a:effectLst/>
                <a:uFillTx/>
                <a:latin typeface="Arial"/>
                <a:ea typeface="Arial"/>
              </a:rPr>
              <a:t>, </a:t>
            </a:r>
            <a:r>
              <a:rPr lang="en-US" sz="1400" b="0" u="none" strike="noStrike" dirty="0" err="1">
                <a:solidFill>
                  <a:schemeClr val="lt1"/>
                </a:solidFill>
                <a:effectLst/>
                <a:uFillTx/>
                <a:latin typeface="Arial"/>
                <a:ea typeface="Arial"/>
              </a:rPr>
              <a:t>length_int</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CONCAT(str1, str2)</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REPLACE(str, from, to) </a:t>
            </a:r>
            <a:endParaRPr lang="en-US" sz="1400" b="0" u="none" strike="noStrike" dirty="0">
              <a:solidFill>
                <a:srgbClr val="FFFFFF"/>
              </a:solidFill>
              <a:effectLst/>
              <a:uFillTx/>
              <a:latin typeface="Arial"/>
            </a:endParaRPr>
          </a:p>
          <a:p>
            <a:pPr marL="285840" lvl="2" indent="-285840">
              <a:lnSpc>
                <a:spcPct val="100000"/>
              </a:lnSpc>
              <a:buClr>
                <a:schemeClr val="bg1"/>
              </a:buClr>
              <a:buFont typeface="Wingdings" panose="05000000000000000000" pitchFamily="2" charset="2"/>
              <a:buChar char="§"/>
            </a:pPr>
            <a:r>
              <a:rPr lang="en-US" sz="1400" b="0" u="none" strike="noStrike" dirty="0">
                <a:solidFill>
                  <a:schemeClr val="lt1"/>
                </a:solidFill>
                <a:effectLst/>
                <a:uFillTx/>
                <a:latin typeface="Arial"/>
                <a:ea typeface="Arial"/>
              </a:rPr>
              <a:t>  SELECT REPLACE (‘hello’ , ‘l’, ‘x’); -&gt; ‘</a:t>
            </a:r>
            <a:r>
              <a:rPr lang="en-US" sz="1400" b="0" u="none" strike="noStrike" dirty="0" err="1">
                <a:solidFill>
                  <a:schemeClr val="lt1"/>
                </a:solidFill>
                <a:effectLst/>
                <a:uFillTx/>
                <a:latin typeface="Arial"/>
                <a:ea typeface="Arial"/>
              </a:rPr>
              <a:t>hexxo</a:t>
            </a:r>
            <a:r>
              <a:rPr lang="en-US" sz="1400" b="0" u="none" strike="noStrike" dirty="0">
                <a:solidFill>
                  <a:schemeClr val="lt1"/>
                </a:solidFill>
                <a:effectLst/>
                <a:uFillTx/>
                <a:latin typeface="Arial"/>
                <a:ea typeface="Arial"/>
              </a:rPr>
              <a:t>’</a:t>
            </a:r>
            <a:endParaRPr lang="en-US" sz="1400" b="0" u="none" strike="noStrike" dirty="0">
              <a:solidFill>
                <a:srgbClr val="FFFFFF"/>
              </a:solidFill>
              <a:effectLst/>
              <a:uFillTx/>
              <a:latin typeface="Arial"/>
            </a:endParaRPr>
          </a:p>
        </p:txBody>
      </p:sp>
      <p:sp>
        <p:nvSpPr>
          <p:cNvPr id="751" name="TextBox 5"/>
          <p:cNvSpPr/>
          <p:nvPr/>
        </p:nvSpPr>
        <p:spPr>
          <a:xfrm>
            <a:off x="4516200" y="3139920"/>
            <a:ext cx="42696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Date/Time Functions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NOW(), CURRENT_DATE</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AGE(timestamp1, timestamp2) – return the difference between to timestamps</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EXTRACT(field FROM timestamp)</a:t>
            </a:r>
            <a:endParaRPr lang="en-US" sz="1400" b="0" u="none" strike="noStrike">
              <a:solidFill>
                <a:srgbClr val="FFFFFF"/>
              </a:solidFill>
              <a:effectLst/>
              <a:uFillTx/>
              <a:latin typeface="Arial"/>
            </a:endParaRPr>
          </a:p>
          <a:p>
            <a:pPr marL="285840" indent="-285840">
              <a:lnSpc>
                <a:spcPct val="100000"/>
              </a:lnSpc>
              <a:buClr>
                <a:srgbClr val="FFFFFF"/>
              </a:buClr>
              <a:buFont typeface="Arial"/>
              <a:buChar char="•"/>
            </a:pPr>
            <a:r>
              <a:rPr lang="en-US" sz="1400" b="0" u="none" strike="noStrike">
                <a:solidFill>
                  <a:schemeClr val="lt1"/>
                </a:solidFill>
                <a:effectLst/>
                <a:uFillTx/>
                <a:latin typeface="Arial"/>
                <a:ea typeface="Arial"/>
              </a:rPr>
              <a:t>  SELECT EXTRACT(MONTH from NOW());</a:t>
            </a:r>
            <a:endParaRPr lang="en-US" sz="1400" b="0" u="none" strike="noStrike">
              <a:solidFill>
                <a:srgbClr val="FFFFFF"/>
              </a:solidFill>
              <a:effectLst/>
              <a:uFillTx/>
              <a:latin typeface="Arial"/>
            </a:endParaRPr>
          </a:p>
        </p:txBody>
      </p:sp>
      <p:sp>
        <p:nvSpPr>
          <p:cNvPr id="752" name="TextBox 7"/>
          <p:cNvSpPr/>
          <p:nvPr/>
        </p:nvSpPr>
        <p:spPr>
          <a:xfrm>
            <a:off x="4732560" y="7218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EXTRACT</a:t>
            </a:r>
            <a:r>
              <a:rPr lang="en-US" sz="1400" b="0" u="none" strike="noStrike">
                <a:solidFill>
                  <a:srgbClr val="CCCCCC"/>
                </a:solidFill>
                <a:effectLst/>
                <a:uFillTx/>
                <a:latin typeface="Consolas"/>
                <a:ea typeface="Arial"/>
              </a:rPr>
              <a:t>(</a:t>
            </a:r>
            <a:r>
              <a:rPr lang="en-US" sz="1400" b="0" u="none" strike="noStrike">
                <a:solidFill>
                  <a:srgbClr val="569CD6"/>
                </a:solidFill>
                <a:effectLst/>
                <a:uFillTx/>
                <a:latin typeface="Consolas"/>
                <a:ea typeface="Arial"/>
              </a:rPr>
              <a:t>YEAR</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invoice_date)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2025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53" name="TextBox 9"/>
          <p:cNvSpPr/>
          <p:nvPr/>
        </p:nvSpPr>
        <p:spPr>
          <a:xfrm>
            <a:off x="2351520" y="1598400"/>
            <a:ext cx="457560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CONCAT</a:t>
            </a:r>
            <a:r>
              <a:rPr lang="en-US" sz="1400" b="0" u="none" strike="noStrike">
                <a:solidFill>
                  <a:srgbClr val="CCCCCC"/>
                </a:solidFill>
                <a:effectLst/>
                <a:uFillTx/>
                <a:latin typeface="Consolas"/>
                <a:ea typeface="Arial"/>
              </a:rPr>
              <a:t>(</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(first_name), </a:t>
            </a:r>
            <a:r>
              <a:rPr lang="en-US" sz="1400" b="0" u="none" strike="noStrike">
                <a:solidFill>
                  <a:srgbClr val="CE9178"/>
                </a:solidFill>
                <a:effectLst/>
                <a:uFillTx/>
                <a:latin typeface="Consolas"/>
                <a:ea typeface="Arial"/>
              </a:rPr>
              <a:t>' '</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UPPER</a:t>
            </a:r>
            <a:r>
              <a:rPr lang="en-US" sz="1400" b="0" u="none" strike="noStrike">
                <a:solidFill>
                  <a:srgbClr val="CCCCCC"/>
                </a:solidFill>
                <a:effectLst/>
                <a:uFillTx/>
                <a:latin typeface="Consolas"/>
                <a:ea typeface="Arial"/>
              </a:rPr>
              <a:t>(last_name))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full_name</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p:txBody>
      </p:sp>
      <p:sp>
        <p:nvSpPr>
          <p:cNvPr id="754" name="TextBox 11"/>
          <p:cNvSpPr/>
          <p:nvPr/>
        </p:nvSpPr>
        <p:spPr>
          <a:xfrm>
            <a:off x="2313720" y="2481120"/>
            <a:ext cx="465120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Scalar Functions differ from aggregate functions because they operate on each individual row.</a:t>
            </a:r>
            <a:endParaRPr lang="en-US" sz="1400" b="0" u="none" strike="noStrike">
              <a:solidFill>
                <a:srgbClr val="FFFFFF"/>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720000" y="2101320"/>
            <a:ext cx="2697480" cy="1290240"/>
          </a:xfrm>
          <a:prstGeom prst="rect">
            <a:avLst/>
          </a:prstGeom>
          <a:noFill/>
          <a:ln w="0">
            <a:noFill/>
          </a:ln>
        </p:spPr>
        <p:txBody>
          <a:bodyPr lIns="91440" tIns="91440" rIns="91440" bIns="91440" anchor="b">
            <a:noAutofit/>
          </a:bodyPr>
          <a:lstStyle/>
          <a:p>
            <a:pPr indent="0" algn="l">
              <a:lnSpc>
                <a:spcPct val="100000"/>
              </a:lnSpc>
              <a:buNone/>
              <a:tabLst>
                <a:tab pos="0" algn="l"/>
              </a:tabLst>
            </a:pPr>
            <a:r>
              <a:rPr lang="en" sz="2800" b="0" u="none" strike="noStrike">
                <a:solidFill>
                  <a:schemeClr val="lt1"/>
                </a:solidFill>
                <a:effectLst/>
                <a:uFillTx/>
                <a:latin typeface="Hammersmith One"/>
                <a:ea typeface="Hammersmith One"/>
              </a:rPr>
              <a:t>SQL Evironment Setup</a:t>
            </a:r>
            <a:endParaRPr lang="en-US" sz="2800" b="0" u="none" strike="noStrike">
              <a:solidFill>
                <a:schemeClr val="accent3"/>
              </a:solidFill>
              <a:effectLst/>
              <a:uFillTx/>
              <a:latin typeface="Hammersmith One"/>
            </a:endParaRPr>
          </a:p>
        </p:txBody>
      </p:sp>
      <p:sp>
        <p:nvSpPr>
          <p:cNvPr id="302" name="PlaceHolder 2"/>
          <p:cNvSpPr>
            <a:spLocks noGrp="1"/>
          </p:cNvSpPr>
          <p:nvPr>
            <p:ph type="title" hasCustomPrompt="1"/>
          </p:nvPr>
        </p:nvSpPr>
        <p:spPr>
          <a:xfrm>
            <a:off x="720000" y="837360"/>
            <a:ext cx="1554480" cy="1053000"/>
          </a:xfrm>
          <a:prstGeom prst="rect">
            <a:avLst/>
          </a:prstGeom>
          <a:noFill/>
          <a:ln w="0">
            <a:noFill/>
          </a:ln>
        </p:spPr>
        <p:txBody>
          <a:bodyPr lIns="91440" tIns="91440" rIns="91440" bIns="91440" anchor="t">
            <a:noAutofit/>
          </a:bodyPr>
          <a:lstStyle/>
          <a:p>
            <a:pPr indent="0" algn="l">
              <a:lnSpc>
                <a:spcPct val="100000"/>
              </a:lnSpc>
              <a:buNone/>
              <a:tabLst>
                <a:tab pos="0" algn="l"/>
              </a:tabLst>
            </a:pPr>
            <a:r>
              <a:rPr lang="en" sz="6000" b="0" u="none" strike="noStrike">
                <a:solidFill>
                  <a:schemeClr val="accent3"/>
                </a:solidFill>
                <a:effectLst/>
                <a:uFillTx/>
                <a:latin typeface="Hammersmith One"/>
                <a:ea typeface="Hammersmith One"/>
              </a:rPr>
              <a:t>02</a:t>
            </a:r>
            <a:endParaRPr lang="en-US" sz="6000" b="0" u="none" strike="noStrike">
              <a:solidFill>
                <a:schemeClr val="accent3"/>
              </a:solidFill>
              <a:effectLst/>
              <a:uFillTx/>
              <a:latin typeface="Hammersmith One"/>
            </a:endParaRPr>
          </a:p>
        </p:txBody>
      </p:sp>
      <p:grpSp>
        <p:nvGrpSpPr>
          <p:cNvPr id="303" name="Google Shape;407;p30"/>
          <p:cNvGrpSpPr/>
          <p:nvPr/>
        </p:nvGrpSpPr>
        <p:grpSpPr>
          <a:xfrm>
            <a:off x="4455720" y="1542240"/>
            <a:ext cx="4004640" cy="3067920"/>
            <a:chOff x="4455720" y="1542240"/>
            <a:chExt cx="4004640" cy="3067920"/>
          </a:xfrm>
        </p:grpSpPr>
        <p:sp>
          <p:nvSpPr>
            <p:cNvPr id="304" name="Google Shape;408;p30"/>
            <p:cNvSpPr/>
            <p:nvPr/>
          </p:nvSpPr>
          <p:spPr>
            <a:xfrm flipH="1">
              <a:off x="4455720" y="4326840"/>
              <a:ext cx="255600" cy="2160"/>
            </a:xfrm>
            <a:custGeom>
              <a:avLst/>
              <a:gdLst>
                <a:gd name="textAreaLeft" fmla="*/ 360 w 255600"/>
                <a:gd name="textAreaRight" fmla="*/ 256320 w 255600"/>
                <a:gd name="textAreaTop" fmla="*/ 0 h 2160"/>
                <a:gd name="textAreaBottom" fmla="*/ 2520 h 2160"/>
              </a:gdLst>
              <a:ahLst/>
              <a:cxnLst/>
              <a:rect l="textAreaLeft" t="textAreaTop" r="textAreaRight" b="textAreaBottom"/>
              <a:pathLst>
                <a:path w="10942" h="101">
                  <a:moveTo>
                    <a:pt x="0" y="0"/>
                  </a:moveTo>
                  <a:lnTo>
                    <a:pt x="0" y="100"/>
                  </a:lnTo>
                  <a:lnTo>
                    <a:pt x="10942" y="100"/>
                  </a:lnTo>
                  <a:lnTo>
                    <a:pt x="10942"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5" name="Google Shape;409;p30"/>
            <p:cNvSpPr/>
            <p:nvPr/>
          </p:nvSpPr>
          <p:spPr>
            <a:xfrm flipH="1">
              <a:off x="5364360" y="4294800"/>
              <a:ext cx="333000" cy="2880"/>
            </a:xfrm>
            <a:custGeom>
              <a:avLst/>
              <a:gdLst>
                <a:gd name="textAreaLeft" fmla="*/ -360 w 333000"/>
                <a:gd name="textAreaRight" fmla="*/ 333000 w 333000"/>
                <a:gd name="textAreaTop" fmla="*/ 0 h 2880"/>
                <a:gd name="textAreaBottom" fmla="*/ 3240 h 2880"/>
              </a:gdLst>
              <a:ahLst/>
              <a:cxnLst/>
              <a:rect l="textAreaLeft" t="textAreaTop" r="textAreaRight" b="textAreaBottom"/>
              <a:pathLst>
                <a:path w="14244" h="135">
                  <a:moveTo>
                    <a:pt x="0" y="1"/>
                  </a:moveTo>
                  <a:lnTo>
                    <a:pt x="0" y="134"/>
                  </a:lnTo>
                  <a:lnTo>
                    <a:pt x="14244" y="134"/>
                  </a:lnTo>
                  <a:lnTo>
                    <a:pt x="14244"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440" bIns="1440" anchor="ctr">
              <a:noAutofit/>
            </a:bodyPr>
            <a:lstStyle/>
            <a:p>
              <a:endParaRPr lang="en-US" sz="1400" b="0" u="none" strike="noStrike">
                <a:solidFill>
                  <a:srgbClr val="000000"/>
                </a:solidFill>
                <a:effectLst/>
                <a:uFillTx/>
                <a:latin typeface="Arial"/>
              </a:endParaRPr>
            </a:p>
          </p:txBody>
        </p:sp>
        <p:sp>
          <p:nvSpPr>
            <p:cNvPr id="306" name="Google Shape;410;p30"/>
            <p:cNvSpPr/>
            <p:nvPr/>
          </p:nvSpPr>
          <p:spPr>
            <a:xfrm flipH="1">
              <a:off x="4788360" y="4236480"/>
              <a:ext cx="257400" cy="2160"/>
            </a:xfrm>
            <a:custGeom>
              <a:avLst/>
              <a:gdLst>
                <a:gd name="textAreaLeft" fmla="*/ -360 w 257400"/>
                <a:gd name="textAreaRight" fmla="*/ 257400 w 257400"/>
                <a:gd name="textAreaTop" fmla="*/ 0 h 2160"/>
                <a:gd name="textAreaBottom" fmla="*/ 2520 h 2160"/>
              </a:gdLst>
              <a:ahLst/>
              <a:cxnLst/>
              <a:rect l="textAreaLeft" t="textAreaTop" r="textAreaRight" b="textAreaBottom"/>
              <a:pathLst>
                <a:path w="11009" h="101">
                  <a:moveTo>
                    <a:pt x="0" y="1"/>
                  </a:moveTo>
                  <a:lnTo>
                    <a:pt x="0" y="101"/>
                  </a:lnTo>
                  <a:lnTo>
                    <a:pt x="11008" y="101"/>
                  </a:lnTo>
                  <a:lnTo>
                    <a:pt x="11008" y="1"/>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7" name="Google Shape;411;p30"/>
            <p:cNvSpPr/>
            <p:nvPr/>
          </p:nvSpPr>
          <p:spPr>
            <a:xfrm flipH="1">
              <a:off x="7763760" y="4252680"/>
              <a:ext cx="421200" cy="2160"/>
            </a:xfrm>
            <a:custGeom>
              <a:avLst/>
              <a:gdLst>
                <a:gd name="textAreaLeft" fmla="*/ 360 w 421200"/>
                <a:gd name="textAreaRight" fmla="*/ 421920 w 421200"/>
                <a:gd name="textAreaTop" fmla="*/ 0 h 2160"/>
                <a:gd name="textAreaBottom" fmla="*/ 2520 h 2160"/>
              </a:gdLst>
              <a:ahLst/>
              <a:cxnLst/>
              <a:rect l="textAreaLeft" t="textAreaTop" r="textAreaRight" b="textAreaBottom"/>
              <a:pathLst>
                <a:path w="18014" h="101">
                  <a:moveTo>
                    <a:pt x="0" y="0"/>
                  </a:moveTo>
                  <a:lnTo>
                    <a:pt x="0" y="100"/>
                  </a:lnTo>
                  <a:lnTo>
                    <a:pt x="18013" y="100"/>
                  </a:lnTo>
                  <a:lnTo>
                    <a:pt x="18013"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8" name="Google Shape;412;p30"/>
            <p:cNvSpPr/>
            <p:nvPr/>
          </p:nvSpPr>
          <p:spPr>
            <a:xfrm flipH="1">
              <a:off x="8399160" y="4252680"/>
              <a:ext cx="61200" cy="2160"/>
            </a:xfrm>
            <a:custGeom>
              <a:avLst/>
              <a:gdLst>
                <a:gd name="textAreaLeft" fmla="*/ 360 w 61200"/>
                <a:gd name="textAreaRight" fmla="*/ 61920 w 61200"/>
                <a:gd name="textAreaTop" fmla="*/ 0 h 2160"/>
                <a:gd name="textAreaBottom" fmla="*/ 2520 h 2160"/>
              </a:gdLst>
              <a:ahLst/>
              <a:cxnLst/>
              <a:rect l="textAreaLeft" t="textAreaTop" r="textAreaRight" b="textAreaBottom"/>
              <a:pathLst>
                <a:path w="2636" h="101">
                  <a:moveTo>
                    <a:pt x="0" y="0"/>
                  </a:moveTo>
                  <a:lnTo>
                    <a:pt x="0" y="100"/>
                  </a:lnTo>
                  <a:lnTo>
                    <a:pt x="2636" y="100"/>
                  </a:lnTo>
                  <a:lnTo>
                    <a:pt x="2636"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09" name="Google Shape;413;p30"/>
            <p:cNvSpPr/>
            <p:nvPr/>
          </p:nvSpPr>
          <p:spPr>
            <a:xfrm flipH="1">
              <a:off x="7013880" y="4294080"/>
              <a:ext cx="548280" cy="2160"/>
            </a:xfrm>
            <a:custGeom>
              <a:avLst/>
              <a:gdLst>
                <a:gd name="textAreaLeft" fmla="*/ -360 w 548280"/>
                <a:gd name="textAreaRight" fmla="*/ 548280 w 548280"/>
                <a:gd name="textAreaTop" fmla="*/ 0 h 2160"/>
                <a:gd name="textAreaBottom" fmla="*/ 2520 h 2160"/>
              </a:gdLst>
              <a:ahLst/>
              <a:cxnLst/>
              <a:rect l="textAreaLeft" t="textAreaTop" r="textAreaRight" b="textAreaBottom"/>
              <a:pathLst>
                <a:path w="23451" h="101">
                  <a:moveTo>
                    <a:pt x="1" y="0"/>
                  </a:moveTo>
                  <a:lnTo>
                    <a:pt x="1" y="100"/>
                  </a:lnTo>
                  <a:lnTo>
                    <a:pt x="23451" y="100"/>
                  </a:lnTo>
                  <a:lnTo>
                    <a:pt x="23451" y="0"/>
                  </a:lnTo>
                  <a:close/>
                </a:path>
              </a:pathLst>
            </a:custGeom>
            <a:solidFill>
              <a:schemeClr val="lt1"/>
            </a:solidFill>
            <a:ln w="9525">
              <a:solidFill>
                <a:srgbClr val="FFFFFF"/>
              </a:solidFill>
              <a:round/>
            </a:ln>
          </p:spPr>
          <p:style>
            <a:lnRef idx="0">
              <a:scrgbClr r="0" g="0" b="0"/>
            </a:lnRef>
            <a:fillRef idx="0">
              <a:scrgbClr r="0" g="0" b="0"/>
            </a:fillRef>
            <a:effectRef idx="0">
              <a:scrgbClr r="0" g="0" b="0"/>
            </a:effectRef>
            <a:fontRef idx="minor"/>
          </p:style>
          <p:txBody>
            <a:bodyPr tIns="1080" bIns="1080" anchor="ctr">
              <a:noAutofit/>
            </a:bodyPr>
            <a:lstStyle/>
            <a:p>
              <a:endParaRPr lang="en-US" sz="1400" b="0" u="none" strike="noStrike">
                <a:solidFill>
                  <a:srgbClr val="000000"/>
                </a:solidFill>
                <a:effectLst/>
                <a:uFillTx/>
                <a:latin typeface="Arial"/>
              </a:endParaRPr>
            </a:p>
          </p:txBody>
        </p:sp>
        <p:sp>
          <p:nvSpPr>
            <p:cNvPr id="310" name="Google Shape;414;p30"/>
            <p:cNvSpPr/>
            <p:nvPr/>
          </p:nvSpPr>
          <p:spPr>
            <a:xfrm flipH="1">
              <a:off x="550008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36" y="499"/>
                  </a:moveTo>
                  <a:cubicBezTo>
                    <a:pt x="5037" y="499"/>
                    <a:pt x="6071" y="1533"/>
                    <a:pt x="6071" y="2801"/>
                  </a:cubicBezTo>
                  <a:cubicBezTo>
                    <a:pt x="6071" y="4199"/>
                    <a:pt x="4929" y="5124"/>
                    <a:pt x="3735" y="5124"/>
                  </a:cubicBezTo>
                  <a:cubicBezTo>
                    <a:pt x="3162" y="5124"/>
                    <a:pt x="2578" y="4911"/>
                    <a:pt x="2102" y="4435"/>
                  </a:cubicBezTo>
                  <a:cubicBezTo>
                    <a:pt x="634" y="3001"/>
                    <a:pt x="1702" y="499"/>
                    <a:pt x="3736" y="499"/>
                  </a:cubicBezTo>
                  <a:close/>
                  <a:moveTo>
                    <a:pt x="3746" y="1"/>
                  </a:moveTo>
                  <a:cubicBezTo>
                    <a:pt x="3051" y="1"/>
                    <a:pt x="2343" y="258"/>
                    <a:pt x="1768" y="833"/>
                  </a:cubicBezTo>
                  <a:cubicBezTo>
                    <a:pt x="0" y="2601"/>
                    <a:pt x="1235" y="5636"/>
                    <a:pt x="3736" y="5636"/>
                  </a:cubicBezTo>
                  <a:cubicBezTo>
                    <a:pt x="5304" y="5603"/>
                    <a:pt x="6538"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1" name="Google Shape;415;p30"/>
            <p:cNvSpPr/>
            <p:nvPr/>
          </p:nvSpPr>
          <p:spPr>
            <a:xfrm flipH="1">
              <a:off x="5803920" y="3257640"/>
              <a:ext cx="153360" cy="131400"/>
            </a:xfrm>
            <a:custGeom>
              <a:avLst/>
              <a:gdLst>
                <a:gd name="textAreaLeft" fmla="*/ 360 w 153360"/>
                <a:gd name="textAreaRight" fmla="*/ 154080 w 153360"/>
                <a:gd name="textAreaTop" fmla="*/ 0 h 131400"/>
                <a:gd name="textAreaBottom" fmla="*/ 131760 h 131400"/>
              </a:gdLst>
              <a:ahLst/>
              <a:cxnLst/>
              <a:rect l="textAreaLeft" t="textAreaTop" r="textAreaRight" b="textAreaBottom"/>
              <a:pathLst>
                <a:path w="6572" h="5637">
                  <a:moveTo>
                    <a:pt x="3770" y="499"/>
                  </a:moveTo>
                  <a:cubicBezTo>
                    <a:pt x="5037" y="499"/>
                    <a:pt x="6071" y="1533"/>
                    <a:pt x="6071" y="2801"/>
                  </a:cubicBezTo>
                  <a:cubicBezTo>
                    <a:pt x="6071" y="4199"/>
                    <a:pt x="4929" y="5124"/>
                    <a:pt x="3735" y="5124"/>
                  </a:cubicBezTo>
                  <a:cubicBezTo>
                    <a:pt x="3162" y="5124"/>
                    <a:pt x="2578" y="4911"/>
                    <a:pt x="2102" y="4435"/>
                  </a:cubicBezTo>
                  <a:cubicBezTo>
                    <a:pt x="668" y="3001"/>
                    <a:pt x="1702" y="499"/>
                    <a:pt x="3770" y="499"/>
                  </a:cubicBezTo>
                  <a:close/>
                  <a:moveTo>
                    <a:pt x="3746" y="1"/>
                  </a:moveTo>
                  <a:cubicBezTo>
                    <a:pt x="3051" y="1"/>
                    <a:pt x="2343" y="258"/>
                    <a:pt x="1768" y="833"/>
                  </a:cubicBezTo>
                  <a:cubicBezTo>
                    <a:pt x="0" y="2601"/>
                    <a:pt x="1235" y="5636"/>
                    <a:pt x="3770" y="5636"/>
                  </a:cubicBezTo>
                  <a:cubicBezTo>
                    <a:pt x="5304" y="5603"/>
                    <a:pt x="6572" y="4369"/>
                    <a:pt x="6572" y="2801"/>
                  </a:cubicBezTo>
                  <a:cubicBezTo>
                    <a:pt x="6572" y="1112"/>
                    <a:pt x="5189" y="1"/>
                    <a:pt x="3746" y="1"/>
                  </a:cubicBezTo>
                  <a:close/>
                </a:path>
              </a:pathLst>
            </a:custGeom>
            <a:solidFill>
              <a:srgbClr val="FAFAFA"/>
            </a:solidFill>
            <a:ln w="0">
              <a:noFill/>
            </a:ln>
          </p:spPr>
          <p:style>
            <a:lnRef idx="0">
              <a:scrgbClr r="0" g="0" b="0"/>
            </a:lnRef>
            <a:fillRef idx="0">
              <a:scrgbClr r="0" g="0" b="0"/>
            </a:fillRef>
            <a:effectRef idx="0">
              <a:scrgbClr r="0" g="0" b="0"/>
            </a:effectRef>
            <a:fontRef idx="minor"/>
          </p:style>
          <p:txBody>
            <a:bodyPr tIns="65880" bIns="65880" anchor="ctr">
              <a:noAutofit/>
            </a:bodyPr>
            <a:lstStyle/>
            <a:p>
              <a:endParaRPr lang="en-US" sz="1400" b="0" u="none" strike="noStrike">
                <a:solidFill>
                  <a:srgbClr val="000000"/>
                </a:solidFill>
                <a:effectLst/>
                <a:uFillTx/>
                <a:latin typeface="Arial"/>
              </a:endParaRPr>
            </a:p>
          </p:txBody>
        </p:sp>
        <p:sp>
          <p:nvSpPr>
            <p:cNvPr id="312" name="Google Shape;416;p30"/>
            <p:cNvSpPr/>
            <p:nvPr/>
          </p:nvSpPr>
          <p:spPr>
            <a:xfrm flipH="1">
              <a:off x="4985640" y="2760120"/>
              <a:ext cx="190800" cy="237600"/>
            </a:xfrm>
            <a:custGeom>
              <a:avLst/>
              <a:gdLst>
                <a:gd name="textAreaLeft" fmla="*/ 360 w 190800"/>
                <a:gd name="textAreaRight" fmla="*/ 191520 w 190800"/>
                <a:gd name="textAreaTop" fmla="*/ 0 h 237600"/>
                <a:gd name="textAreaBottom" fmla="*/ 237960 h 237600"/>
              </a:gdLst>
              <a:ahLst/>
              <a:cxnLst/>
              <a:rect l="textAreaLeft" t="textAreaTop" r="textAreaRight" b="textAreaBottom"/>
              <a:pathLst>
                <a:path w="8174" h="10174">
                  <a:moveTo>
                    <a:pt x="6238" y="0"/>
                  </a:moveTo>
                  <a:cubicBezTo>
                    <a:pt x="5784" y="0"/>
                    <a:pt x="5324" y="176"/>
                    <a:pt x="4971" y="543"/>
                  </a:cubicBezTo>
                  <a:cubicBezTo>
                    <a:pt x="4937" y="576"/>
                    <a:pt x="4904" y="610"/>
                    <a:pt x="4871" y="676"/>
                  </a:cubicBezTo>
                  <a:cubicBezTo>
                    <a:pt x="4170" y="1610"/>
                    <a:pt x="4871" y="2511"/>
                    <a:pt x="4070" y="3145"/>
                  </a:cubicBezTo>
                  <a:cubicBezTo>
                    <a:pt x="3270" y="3779"/>
                    <a:pt x="1869" y="3912"/>
                    <a:pt x="1935" y="4980"/>
                  </a:cubicBezTo>
                  <a:cubicBezTo>
                    <a:pt x="1969" y="6014"/>
                    <a:pt x="901" y="6114"/>
                    <a:pt x="334" y="6914"/>
                  </a:cubicBezTo>
                  <a:cubicBezTo>
                    <a:pt x="1" y="7448"/>
                    <a:pt x="267" y="8249"/>
                    <a:pt x="501" y="8816"/>
                  </a:cubicBezTo>
                  <a:cubicBezTo>
                    <a:pt x="701" y="9216"/>
                    <a:pt x="1035" y="9550"/>
                    <a:pt x="1435" y="9716"/>
                  </a:cubicBezTo>
                  <a:cubicBezTo>
                    <a:pt x="1952" y="9919"/>
                    <a:pt x="2755" y="10173"/>
                    <a:pt x="3561" y="10173"/>
                  </a:cubicBezTo>
                  <a:cubicBezTo>
                    <a:pt x="4212" y="10173"/>
                    <a:pt x="4865" y="10008"/>
                    <a:pt x="5371" y="9516"/>
                  </a:cubicBezTo>
                  <a:cubicBezTo>
                    <a:pt x="6072" y="8816"/>
                    <a:pt x="5304" y="7882"/>
                    <a:pt x="6272" y="7215"/>
                  </a:cubicBezTo>
                  <a:cubicBezTo>
                    <a:pt x="7206" y="6547"/>
                    <a:pt x="6405" y="5547"/>
                    <a:pt x="6439" y="4613"/>
                  </a:cubicBezTo>
                  <a:cubicBezTo>
                    <a:pt x="6472" y="3679"/>
                    <a:pt x="7706" y="3545"/>
                    <a:pt x="8073" y="2478"/>
                  </a:cubicBezTo>
                  <a:cubicBezTo>
                    <a:pt x="8173" y="1944"/>
                    <a:pt x="8073" y="1410"/>
                    <a:pt x="7773" y="943"/>
                  </a:cubicBezTo>
                  <a:cubicBezTo>
                    <a:pt x="7465" y="327"/>
                    <a:pt x="6857" y="0"/>
                    <a:pt x="6238" y="0"/>
                  </a:cubicBezTo>
                  <a:close/>
                </a:path>
              </a:pathLst>
            </a:custGeom>
            <a:solidFill>
              <a:srgbClr val="EBEBE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3" name="Google Shape;417;p30"/>
            <p:cNvSpPr/>
            <p:nvPr/>
          </p:nvSpPr>
          <p:spPr>
            <a:xfrm flipH="1">
              <a:off x="4513680" y="4389480"/>
              <a:ext cx="3783960" cy="220680"/>
            </a:xfrm>
            <a:custGeom>
              <a:avLst/>
              <a:gdLst>
                <a:gd name="textAreaLeft" fmla="*/ -360 w 3783960"/>
                <a:gd name="textAreaRight" fmla="*/ 3783960 w 3783960"/>
                <a:gd name="textAreaTop" fmla="*/ 0 h 220680"/>
                <a:gd name="textAreaBottom" fmla="*/ 221040 h 220680"/>
              </a:gdLst>
              <a:ahLst/>
              <a:cxnLst/>
              <a:rect l="textAreaLeft" t="textAreaTop" r="textAreaRight" b="textAreaBottom"/>
              <a:pathLst>
                <a:path w="161716" h="9441">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F5F5F5"/>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4" name="Google Shape;418;p30"/>
            <p:cNvSpPr/>
            <p:nvPr/>
          </p:nvSpPr>
          <p:spPr>
            <a:xfrm flipH="1">
              <a:off x="5970240" y="1812600"/>
              <a:ext cx="285480" cy="2644200"/>
            </a:xfrm>
            <a:custGeom>
              <a:avLst/>
              <a:gdLst>
                <a:gd name="textAreaLeft" fmla="*/ -360 w 285480"/>
                <a:gd name="textAreaRight" fmla="*/ 285480 w 285480"/>
                <a:gd name="textAreaTop" fmla="*/ 0 h 2644200"/>
                <a:gd name="textAreaBottom" fmla="*/ 2644560 h 2644200"/>
              </a:gdLst>
              <a:ahLst/>
              <a:cxnLst/>
              <a:rect l="textAreaLeft" t="textAreaTop" r="textAreaRight" b="textAreaBottom"/>
              <a:pathLst>
                <a:path w="12210" h="113015">
                  <a:moveTo>
                    <a:pt x="11009" y="1"/>
                  </a:moveTo>
                  <a:cubicBezTo>
                    <a:pt x="10608" y="1"/>
                    <a:pt x="10275" y="301"/>
                    <a:pt x="10241" y="701"/>
                  </a:cubicBezTo>
                  <a:lnTo>
                    <a:pt x="34" y="112515"/>
                  </a:lnTo>
                  <a:cubicBezTo>
                    <a:pt x="1" y="112781"/>
                    <a:pt x="201" y="113015"/>
                    <a:pt x="468" y="113015"/>
                  </a:cubicBezTo>
                  <a:lnTo>
                    <a:pt x="1502" y="113015"/>
                  </a:lnTo>
                  <a:cubicBezTo>
                    <a:pt x="1735" y="113015"/>
                    <a:pt x="1935" y="112815"/>
                    <a:pt x="1935" y="112581"/>
                  </a:cubicBezTo>
                  <a:lnTo>
                    <a:pt x="12209" y="1"/>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5" name="Google Shape;419;p30"/>
            <p:cNvSpPr/>
            <p:nvPr/>
          </p:nvSpPr>
          <p:spPr>
            <a:xfrm flipH="1">
              <a:off x="5702400" y="1812600"/>
              <a:ext cx="285480" cy="2643480"/>
            </a:xfrm>
            <a:custGeom>
              <a:avLst/>
              <a:gdLst>
                <a:gd name="textAreaLeft" fmla="*/ -360 w 285480"/>
                <a:gd name="textAreaRight" fmla="*/ 285480 w 285480"/>
                <a:gd name="textAreaTop" fmla="*/ 0 h 2643480"/>
                <a:gd name="textAreaBottom" fmla="*/ 2643840 h 2643480"/>
              </a:gdLst>
              <a:ahLst/>
              <a:cxnLst/>
              <a:rect l="textAreaLeft" t="textAreaTop" r="textAreaRight" b="textAreaBottom"/>
              <a:pathLst>
                <a:path w="12209" h="112982">
                  <a:moveTo>
                    <a:pt x="0" y="1"/>
                  </a:moveTo>
                  <a:lnTo>
                    <a:pt x="10274" y="112581"/>
                  </a:lnTo>
                  <a:cubicBezTo>
                    <a:pt x="10308" y="112815"/>
                    <a:pt x="10508" y="112982"/>
                    <a:pt x="10741" y="112982"/>
                  </a:cubicBezTo>
                  <a:lnTo>
                    <a:pt x="11742" y="112982"/>
                  </a:lnTo>
                  <a:cubicBezTo>
                    <a:pt x="12009" y="112982"/>
                    <a:pt x="12209" y="112748"/>
                    <a:pt x="12176" y="112515"/>
                  </a:cubicBezTo>
                  <a:lnTo>
                    <a:pt x="1968" y="701"/>
                  </a:lnTo>
                  <a:cubicBezTo>
                    <a:pt x="1935" y="301"/>
                    <a:pt x="1601" y="1"/>
                    <a:pt x="120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6" name="Google Shape;420;p30"/>
            <p:cNvSpPr/>
            <p:nvPr/>
          </p:nvSpPr>
          <p:spPr>
            <a:xfrm flipH="1">
              <a:off x="4834440" y="2491920"/>
              <a:ext cx="19080" cy="153360"/>
            </a:xfrm>
            <a:custGeom>
              <a:avLst/>
              <a:gdLst>
                <a:gd name="textAreaLeft" fmla="*/ -360 w 19080"/>
                <a:gd name="textAreaRight" fmla="*/ 19080 w 19080"/>
                <a:gd name="textAreaTop" fmla="*/ 0 h 153360"/>
                <a:gd name="textAreaBottom" fmla="*/ 153720 h 153360"/>
              </a:gdLst>
              <a:ahLst/>
              <a:cxnLst/>
              <a:rect l="textAreaLeft" t="textAreaTop" r="textAreaRight" b="textAreaBottom"/>
              <a:pathLst>
                <a:path w="835" h="6572">
                  <a:moveTo>
                    <a:pt x="634" y="0"/>
                  </a:moveTo>
                  <a:cubicBezTo>
                    <a:pt x="534" y="0"/>
                    <a:pt x="434" y="67"/>
                    <a:pt x="434" y="201"/>
                  </a:cubicBezTo>
                  <a:lnTo>
                    <a:pt x="0" y="6338"/>
                  </a:lnTo>
                  <a:cubicBezTo>
                    <a:pt x="0" y="6438"/>
                    <a:pt x="67" y="6538"/>
                    <a:pt x="200" y="6572"/>
                  </a:cubicBezTo>
                  <a:cubicBezTo>
                    <a:pt x="300" y="6572"/>
                    <a:pt x="400" y="6472"/>
                    <a:pt x="434" y="6372"/>
                  </a:cubicBezTo>
                  <a:lnTo>
                    <a:pt x="834" y="234"/>
                  </a:lnTo>
                  <a:cubicBezTo>
                    <a:pt x="834" y="101"/>
                    <a:pt x="767" y="0"/>
                    <a:pt x="6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6680" bIns="76680" anchor="ctr">
              <a:noAutofit/>
            </a:bodyPr>
            <a:lstStyle/>
            <a:p>
              <a:endParaRPr lang="en-US" sz="1400" b="0" u="none" strike="noStrike">
                <a:solidFill>
                  <a:srgbClr val="000000"/>
                </a:solidFill>
                <a:effectLst/>
                <a:uFillTx/>
                <a:latin typeface="Arial"/>
              </a:endParaRPr>
            </a:p>
          </p:txBody>
        </p:sp>
        <p:sp>
          <p:nvSpPr>
            <p:cNvPr id="317" name="Google Shape;421;p30"/>
            <p:cNvSpPr/>
            <p:nvPr/>
          </p:nvSpPr>
          <p:spPr>
            <a:xfrm flipH="1">
              <a:off x="4806360" y="2081160"/>
              <a:ext cx="31680" cy="326160"/>
            </a:xfrm>
            <a:custGeom>
              <a:avLst/>
              <a:gdLst>
                <a:gd name="textAreaLeft" fmla="*/ 360 w 31680"/>
                <a:gd name="textAreaRight" fmla="*/ 32400 w 31680"/>
                <a:gd name="textAreaTop" fmla="*/ 0 h 326160"/>
                <a:gd name="textAreaBottom" fmla="*/ 326520 h 326160"/>
              </a:gdLst>
              <a:ahLst/>
              <a:cxnLst/>
              <a:rect l="textAreaLeft" t="textAreaTop" r="textAreaRight" b="textAreaBottom"/>
              <a:pathLst>
                <a:path w="1369" h="13950">
                  <a:moveTo>
                    <a:pt x="1116" y="0"/>
                  </a:moveTo>
                  <a:cubicBezTo>
                    <a:pt x="1010" y="0"/>
                    <a:pt x="935" y="87"/>
                    <a:pt x="935" y="173"/>
                  </a:cubicBezTo>
                  <a:lnTo>
                    <a:pt x="1" y="13716"/>
                  </a:lnTo>
                  <a:cubicBezTo>
                    <a:pt x="1" y="13816"/>
                    <a:pt x="67" y="13917"/>
                    <a:pt x="201" y="13950"/>
                  </a:cubicBezTo>
                  <a:cubicBezTo>
                    <a:pt x="301" y="13950"/>
                    <a:pt x="401" y="13850"/>
                    <a:pt x="434" y="13750"/>
                  </a:cubicBezTo>
                  <a:lnTo>
                    <a:pt x="1368" y="207"/>
                  </a:lnTo>
                  <a:cubicBezTo>
                    <a:pt x="1368" y="107"/>
                    <a:pt x="1268" y="7"/>
                    <a:pt x="1168" y="7"/>
                  </a:cubicBezTo>
                  <a:cubicBezTo>
                    <a:pt x="1150" y="2"/>
                    <a:pt x="1133" y="0"/>
                    <a:pt x="111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8" name="Google Shape;422;p30"/>
            <p:cNvSpPr/>
            <p:nvPr/>
          </p:nvSpPr>
          <p:spPr>
            <a:xfrm flipH="1">
              <a:off x="4827240" y="1847160"/>
              <a:ext cx="2389680" cy="1743480"/>
            </a:xfrm>
            <a:custGeom>
              <a:avLst/>
              <a:gdLst>
                <a:gd name="textAreaLeft" fmla="*/ 360 w 2389680"/>
                <a:gd name="textAreaRight" fmla="*/ 2390400 w 2389680"/>
                <a:gd name="textAreaTop" fmla="*/ 0 h 1743480"/>
                <a:gd name="textAreaBottom" fmla="*/ 1743840 h 1743480"/>
              </a:gdLst>
              <a:ahLst/>
              <a:cxnLst/>
              <a:rect l="textAreaLeft" t="textAreaTop" r="textAreaRight" b="textAreaBottom"/>
              <a:pathLst>
                <a:path w="102138" h="74521">
                  <a:moveTo>
                    <a:pt x="97294" y="0"/>
                  </a:moveTo>
                  <a:cubicBezTo>
                    <a:pt x="97275" y="0"/>
                    <a:pt x="97255" y="0"/>
                    <a:pt x="97236" y="0"/>
                  </a:cubicBezTo>
                  <a:lnTo>
                    <a:pt x="10041" y="0"/>
                  </a:lnTo>
                  <a:cubicBezTo>
                    <a:pt x="7239" y="67"/>
                    <a:pt x="4904" y="2202"/>
                    <a:pt x="4670" y="5004"/>
                  </a:cubicBezTo>
                  <a:lnTo>
                    <a:pt x="234" y="69517"/>
                  </a:lnTo>
                  <a:cubicBezTo>
                    <a:pt x="0" y="72219"/>
                    <a:pt x="2135" y="74520"/>
                    <a:pt x="4870" y="74520"/>
                  </a:cubicBezTo>
                  <a:lnTo>
                    <a:pt x="92099" y="74520"/>
                  </a:lnTo>
                  <a:cubicBezTo>
                    <a:pt x="94901" y="74454"/>
                    <a:pt x="97203" y="72285"/>
                    <a:pt x="97436" y="69517"/>
                  </a:cubicBezTo>
                  <a:lnTo>
                    <a:pt x="101906" y="5004"/>
                  </a:lnTo>
                  <a:cubicBezTo>
                    <a:pt x="102138" y="2321"/>
                    <a:pt x="100002" y="0"/>
                    <a:pt x="97294"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19" name="Google Shape;423;p30"/>
            <p:cNvSpPr/>
            <p:nvPr/>
          </p:nvSpPr>
          <p:spPr>
            <a:xfrm flipH="1">
              <a:off x="4823640" y="1843920"/>
              <a:ext cx="2397600" cy="1749600"/>
            </a:xfrm>
            <a:custGeom>
              <a:avLst/>
              <a:gdLst>
                <a:gd name="textAreaLeft" fmla="*/ 360 w 2397600"/>
                <a:gd name="textAreaRight" fmla="*/ 2398320 w 2397600"/>
                <a:gd name="textAreaTop" fmla="*/ 0 h 1749600"/>
                <a:gd name="textAreaBottom" fmla="*/ 1749960 h 1749600"/>
              </a:gdLst>
              <a:ahLst/>
              <a:cxnLst/>
              <a:rect l="textAreaLeft" t="textAreaTop" r="textAreaRight" b="textAreaBottom"/>
              <a:pathLst>
                <a:path w="102471" h="74789">
                  <a:moveTo>
                    <a:pt x="97460" y="301"/>
                  </a:moveTo>
                  <a:cubicBezTo>
                    <a:pt x="100068" y="301"/>
                    <a:pt x="102137" y="2522"/>
                    <a:pt x="101905" y="5138"/>
                  </a:cubicBezTo>
                  <a:lnTo>
                    <a:pt x="97469" y="69651"/>
                  </a:lnTo>
                  <a:cubicBezTo>
                    <a:pt x="97235" y="72353"/>
                    <a:pt x="94967" y="74421"/>
                    <a:pt x="92265" y="74488"/>
                  </a:cubicBezTo>
                  <a:lnTo>
                    <a:pt x="5036" y="74488"/>
                  </a:lnTo>
                  <a:cubicBezTo>
                    <a:pt x="5017" y="74488"/>
                    <a:pt x="4998" y="74488"/>
                    <a:pt x="4979" y="74488"/>
                  </a:cubicBezTo>
                  <a:cubicBezTo>
                    <a:pt x="2371" y="74488"/>
                    <a:pt x="301" y="72234"/>
                    <a:pt x="533" y="69651"/>
                  </a:cubicBezTo>
                  <a:lnTo>
                    <a:pt x="5003" y="5171"/>
                  </a:lnTo>
                  <a:cubicBezTo>
                    <a:pt x="5236" y="2436"/>
                    <a:pt x="7471" y="335"/>
                    <a:pt x="10207" y="301"/>
                  </a:cubicBezTo>
                  <a:lnTo>
                    <a:pt x="97402" y="301"/>
                  </a:lnTo>
                  <a:cubicBezTo>
                    <a:pt x="97422" y="301"/>
                    <a:pt x="97441" y="301"/>
                    <a:pt x="97460" y="301"/>
                  </a:cubicBezTo>
                  <a:close/>
                  <a:moveTo>
                    <a:pt x="97460" y="1"/>
                  </a:moveTo>
                  <a:cubicBezTo>
                    <a:pt x="97441" y="1"/>
                    <a:pt x="97422" y="1"/>
                    <a:pt x="97402" y="1"/>
                  </a:cubicBezTo>
                  <a:lnTo>
                    <a:pt x="10207" y="1"/>
                  </a:lnTo>
                  <a:cubicBezTo>
                    <a:pt x="7304" y="34"/>
                    <a:pt x="4936" y="2269"/>
                    <a:pt x="4669" y="5138"/>
                  </a:cubicBezTo>
                  <a:lnTo>
                    <a:pt x="233" y="69651"/>
                  </a:lnTo>
                  <a:cubicBezTo>
                    <a:pt x="1" y="72433"/>
                    <a:pt x="2203" y="74788"/>
                    <a:pt x="4978" y="74788"/>
                  </a:cubicBezTo>
                  <a:cubicBezTo>
                    <a:pt x="4997" y="74788"/>
                    <a:pt x="5017" y="74788"/>
                    <a:pt x="5036" y="74788"/>
                  </a:cubicBezTo>
                  <a:lnTo>
                    <a:pt x="92265" y="74788"/>
                  </a:lnTo>
                  <a:cubicBezTo>
                    <a:pt x="95167" y="74754"/>
                    <a:pt x="97569" y="72520"/>
                    <a:pt x="97802" y="69651"/>
                  </a:cubicBezTo>
                  <a:lnTo>
                    <a:pt x="102239" y="5171"/>
                  </a:lnTo>
                  <a:cubicBezTo>
                    <a:pt x="102471" y="2389"/>
                    <a:pt x="100268" y="1"/>
                    <a:pt x="974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0" name="Google Shape;424;p30"/>
            <p:cNvSpPr/>
            <p:nvPr/>
          </p:nvSpPr>
          <p:spPr>
            <a:xfrm flipH="1">
              <a:off x="6035760" y="2785680"/>
              <a:ext cx="480600" cy="431280"/>
            </a:xfrm>
            <a:custGeom>
              <a:avLst/>
              <a:gdLst>
                <a:gd name="textAreaLeft" fmla="*/ -360 w 480600"/>
                <a:gd name="textAreaRight" fmla="*/ 480600 w 480600"/>
                <a:gd name="textAreaTop" fmla="*/ 0 h 431280"/>
                <a:gd name="textAreaBottom" fmla="*/ 431640 h 431280"/>
              </a:gdLst>
              <a:ahLst/>
              <a:cxnLst/>
              <a:rect l="textAreaLeft" t="textAreaTop" r="textAreaRight" b="textAreaBottom"/>
              <a:pathLst>
                <a:path w="20549" h="18450">
                  <a:moveTo>
                    <a:pt x="10926" y="0"/>
                  </a:moveTo>
                  <a:cubicBezTo>
                    <a:pt x="8510" y="0"/>
                    <a:pt x="6032" y="943"/>
                    <a:pt x="4103" y="2820"/>
                  </a:cubicBezTo>
                  <a:cubicBezTo>
                    <a:pt x="301" y="6489"/>
                    <a:pt x="0" y="12327"/>
                    <a:pt x="3403" y="15863"/>
                  </a:cubicBezTo>
                  <a:cubicBezTo>
                    <a:pt x="5081" y="17590"/>
                    <a:pt x="7332" y="18449"/>
                    <a:pt x="9639" y="18449"/>
                  </a:cubicBezTo>
                  <a:cubicBezTo>
                    <a:pt x="12056" y="18449"/>
                    <a:pt x="14533" y="17506"/>
                    <a:pt x="16479" y="15629"/>
                  </a:cubicBezTo>
                  <a:cubicBezTo>
                    <a:pt x="20248" y="11960"/>
                    <a:pt x="20548" y="6123"/>
                    <a:pt x="17146" y="2587"/>
                  </a:cubicBezTo>
                  <a:cubicBezTo>
                    <a:pt x="15484" y="860"/>
                    <a:pt x="13233" y="0"/>
                    <a:pt x="1092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1" name="Google Shape;425;p30"/>
            <p:cNvSpPr/>
            <p:nvPr/>
          </p:nvSpPr>
          <p:spPr>
            <a:xfrm flipH="1">
              <a:off x="6084000" y="2828880"/>
              <a:ext cx="384480" cy="345240"/>
            </a:xfrm>
            <a:custGeom>
              <a:avLst/>
              <a:gdLst>
                <a:gd name="textAreaLeft" fmla="*/ 360 w 384480"/>
                <a:gd name="textAreaRight" fmla="*/ 385200 w 384480"/>
                <a:gd name="textAreaTop" fmla="*/ 0 h 345240"/>
                <a:gd name="textAreaBottom" fmla="*/ 345600 h 345240"/>
              </a:gdLst>
              <a:ahLst/>
              <a:cxnLst/>
              <a:rect l="textAreaLeft" t="textAreaTop" r="textAreaRight" b="textAreaBottom"/>
              <a:pathLst>
                <a:path w="16446" h="14772">
                  <a:moveTo>
                    <a:pt x="8717" y="0"/>
                  </a:moveTo>
                  <a:cubicBezTo>
                    <a:pt x="6792" y="0"/>
                    <a:pt x="4818" y="751"/>
                    <a:pt x="3270" y="2249"/>
                  </a:cubicBezTo>
                  <a:cubicBezTo>
                    <a:pt x="234" y="5184"/>
                    <a:pt x="1" y="9854"/>
                    <a:pt x="2736" y="12690"/>
                  </a:cubicBezTo>
                  <a:cubicBezTo>
                    <a:pt x="4059" y="14079"/>
                    <a:pt x="5863" y="14771"/>
                    <a:pt x="7716" y="14771"/>
                  </a:cubicBezTo>
                  <a:cubicBezTo>
                    <a:pt x="9646" y="14771"/>
                    <a:pt x="11628" y="14020"/>
                    <a:pt x="13177" y="12523"/>
                  </a:cubicBezTo>
                  <a:cubicBezTo>
                    <a:pt x="16212" y="9587"/>
                    <a:pt x="16446" y="4917"/>
                    <a:pt x="13710" y="2082"/>
                  </a:cubicBezTo>
                  <a:cubicBezTo>
                    <a:pt x="12370" y="693"/>
                    <a:pt x="10566" y="0"/>
                    <a:pt x="8717"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2" name="Google Shape;426;p30"/>
            <p:cNvSpPr/>
            <p:nvPr/>
          </p:nvSpPr>
          <p:spPr>
            <a:xfrm flipH="1">
              <a:off x="6131880" y="2872080"/>
              <a:ext cx="288360" cy="258480"/>
            </a:xfrm>
            <a:custGeom>
              <a:avLst/>
              <a:gdLst>
                <a:gd name="textAreaLeft" fmla="*/ -360 w 288360"/>
                <a:gd name="textAreaRight" fmla="*/ 288360 w 288360"/>
                <a:gd name="textAreaTop" fmla="*/ 0 h 258480"/>
                <a:gd name="textAreaBottom" fmla="*/ 258840 h 258480"/>
              </a:gdLst>
              <a:ahLst/>
              <a:cxnLst/>
              <a:rect l="textAreaLeft" t="textAreaTop" r="textAreaRight" b="textAreaBottom"/>
              <a:pathLst>
                <a:path w="12343" h="11061">
                  <a:moveTo>
                    <a:pt x="6561" y="1"/>
                  </a:moveTo>
                  <a:cubicBezTo>
                    <a:pt x="5112" y="1"/>
                    <a:pt x="3629" y="568"/>
                    <a:pt x="2469" y="1695"/>
                  </a:cubicBezTo>
                  <a:cubicBezTo>
                    <a:pt x="200" y="3896"/>
                    <a:pt x="0" y="7399"/>
                    <a:pt x="2068" y="9500"/>
                  </a:cubicBezTo>
                  <a:cubicBezTo>
                    <a:pt x="3062" y="10543"/>
                    <a:pt x="4407" y="11061"/>
                    <a:pt x="5790" y="11061"/>
                  </a:cubicBezTo>
                  <a:cubicBezTo>
                    <a:pt x="7238" y="11061"/>
                    <a:pt x="8730" y="10493"/>
                    <a:pt x="9907" y="9367"/>
                  </a:cubicBezTo>
                  <a:cubicBezTo>
                    <a:pt x="12176" y="7165"/>
                    <a:pt x="12342" y="3663"/>
                    <a:pt x="10308" y="1561"/>
                  </a:cubicBezTo>
                  <a:cubicBezTo>
                    <a:pt x="9297" y="518"/>
                    <a:pt x="7945" y="1"/>
                    <a:pt x="656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3" name="Google Shape;427;p30"/>
            <p:cNvSpPr/>
            <p:nvPr/>
          </p:nvSpPr>
          <p:spPr>
            <a:xfrm flipH="1">
              <a:off x="6186240" y="2914920"/>
              <a:ext cx="180720" cy="172800"/>
            </a:xfrm>
            <a:custGeom>
              <a:avLst/>
              <a:gdLst>
                <a:gd name="textAreaLeft" fmla="*/ 360 w 180720"/>
                <a:gd name="textAreaRight" fmla="*/ 181440 w 180720"/>
                <a:gd name="textAreaTop" fmla="*/ 0 h 172800"/>
                <a:gd name="textAreaBottom" fmla="*/ 173160 h 172800"/>
              </a:gdLst>
              <a:ahLst/>
              <a:cxnLst/>
              <a:rect l="textAreaLeft" t="textAreaTop" r="textAreaRight" b="textAreaBottom"/>
              <a:pathLst>
                <a:path w="7738" h="7406">
                  <a:moveTo>
                    <a:pt x="4135" y="0"/>
                  </a:moveTo>
                  <a:cubicBezTo>
                    <a:pt x="2067" y="33"/>
                    <a:pt x="366" y="1635"/>
                    <a:pt x="199" y="3703"/>
                  </a:cubicBezTo>
                  <a:cubicBezTo>
                    <a:pt x="1" y="5685"/>
                    <a:pt x="1570" y="7406"/>
                    <a:pt x="3577" y="7406"/>
                  </a:cubicBezTo>
                  <a:cubicBezTo>
                    <a:pt x="3596" y="7406"/>
                    <a:pt x="3616" y="7406"/>
                    <a:pt x="3635" y="7405"/>
                  </a:cubicBezTo>
                  <a:cubicBezTo>
                    <a:pt x="5703" y="7372"/>
                    <a:pt x="7404" y="5771"/>
                    <a:pt x="7571" y="3703"/>
                  </a:cubicBezTo>
                  <a:cubicBezTo>
                    <a:pt x="7738" y="1701"/>
                    <a:pt x="6137" y="0"/>
                    <a:pt x="4135"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86400" bIns="86400" anchor="ctr">
              <a:noAutofit/>
            </a:bodyPr>
            <a:lstStyle/>
            <a:p>
              <a:endParaRPr lang="en-US" sz="1400" b="0" u="none" strike="noStrike">
                <a:solidFill>
                  <a:srgbClr val="000000"/>
                </a:solidFill>
                <a:effectLst/>
                <a:uFillTx/>
                <a:latin typeface="Arial"/>
              </a:endParaRPr>
            </a:p>
          </p:txBody>
        </p:sp>
        <p:sp>
          <p:nvSpPr>
            <p:cNvPr id="324" name="Google Shape;428;p30"/>
            <p:cNvSpPr/>
            <p:nvPr/>
          </p:nvSpPr>
          <p:spPr>
            <a:xfrm flipH="1">
              <a:off x="6231600" y="2958480"/>
              <a:ext cx="90000" cy="85680"/>
            </a:xfrm>
            <a:custGeom>
              <a:avLst/>
              <a:gdLst>
                <a:gd name="textAreaLeft" fmla="*/ 360 w 90000"/>
                <a:gd name="textAreaRight" fmla="*/ 90720 w 90000"/>
                <a:gd name="textAreaTop" fmla="*/ 0 h 85680"/>
                <a:gd name="textAreaBottom" fmla="*/ 86040 h 85680"/>
              </a:gdLst>
              <a:ahLst/>
              <a:cxnLst/>
              <a:rect l="textAreaLeft" t="textAreaTop" r="textAreaRight" b="textAreaBottom"/>
              <a:pathLst>
                <a:path w="3867" h="3672">
                  <a:moveTo>
                    <a:pt x="2123" y="0"/>
                  </a:moveTo>
                  <a:cubicBezTo>
                    <a:pt x="2104" y="0"/>
                    <a:pt x="2086" y="0"/>
                    <a:pt x="2067" y="1"/>
                  </a:cubicBezTo>
                  <a:cubicBezTo>
                    <a:pt x="1033" y="1"/>
                    <a:pt x="165" y="802"/>
                    <a:pt x="99" y="1836"/>
                  </a:cubicBezTo>
                  <a:cubicBezTo>
                    <a:pt x="1" y="2818"/>
                    <a:pt x="770" y="3671"/>
                    <a:pt x="1744" y="3671"/>
                  </a:cubicBezTo>
                  <a:cubicBezTo>
                    <a:pt x="1763" y="3671"/>
                    <a:pt x="1781" y="3671"/>
                    <a:pt x="1800" y="3670"/>
                  </a:cubicBezTo>
                  <a:cubicBezTo>
                    <a:pt x="2834" y="3670"/>
                    <a:pt x="3701" y="2870"/>
                    <a:pt x="3801" y="1836"/>
                  </a:cubicBezTo>
                  <a:cubicBezTo>
                    <a:pt x="3867" y="854"/>
                    <a:pt x="3097" y="0"/>
                    <a:pt x="2123"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42840" bIns="42840" anchor="ctr">
              <a:noAutofit/>
            </a:bodyPr>
            <a:lstStyle/>
            <a:p>
              <a:endParaRPr lang="en-US" sz="1400" b="0" u="none" strike="noStrike">
                <a:solidFill>
                  <a:srgbClr val="000000"/>
                </a:solidFill>
                <a:effectLst/>
                <a:uFillTx/>
                <a:latin typeface="Arial"/>
              </a:endParaRPr>
            </a:p>
          </p:txBody>
        </p:sp>
        <p:sp>
          <p:nvSpPr>
            <p:cNvPr id="325" name="Google Shape;429;p30"/>
            <p:cNvSpPr/>
            <p:nvPr/>
          </p:nvSpPr>
          <p:spPr>
            <a:xfrm flipH="1">
              <a:off x="6677280" y="2878920"/>
              <a:ext cx="361080" cy="441360"/>
            </a:xfrm>
            <a:custGeom>
              <a:avLst/>
              <a:gdLst>
                <a:gd name="textAreaLeft" fmla="*/ -360 w 361080"/>
                <a:gd name="textAreaRight" fmla="*/ 361080 w 361080"/>
                <a:gd name="textAreaTop" fmla="*/ 0 h 441360"/>
                <a:gd name="textAreaBottom" fmla="*/ 441720 h 441360"/>
              </a:gdLst>
              <a:ahLst/>
              <a:cxnLst/>
              <a:rect l="textAreaLeft" t="textAreaTop" r="textAreaRight" b="textAreaBottom"/>
              <a:pathLst>
                <a:path w="15442" h="18882">
                  <a:moveTo>
                    <a:pt x="8188" y="401"/>
                  </a:moveTo>
                  <a:cubicBezTo>
                    <a:pt x="12003" y="401"/>
                    <a:pt x="15008" y="3676"/>
                    <a:pt x="14678" y="7474"/>
                  </a:cubicBezTo>
                  <a:cubicBezTo>
                    <a:pt x="14444" y="9642"/>
                    <a:pt x="13610" y="11710"/>
                    <a:pt x="12243" y="13411"/>
                  </a:cubicBezTo>
                  <a:cubicBezTo>
                    <a:pt x="11275" y="14679"/>
                    <a:pt x="10575" y="16113"/>
                    <a:pt x="10174" y="17648"/>
                  </a:cubicBezTo>
                  <a:cubicBezTo>
                    <a:pt x="10041" y="18115"/>
                    <a:pt x="9607" y="18448"/>
                    <a:pt x="9107" y="18448"/>
                  </a:cubicBezTo>
                  <a:lnTo>
                    <a:pt x="4537" y="18448"/>
                  </a:lnTo>
                  <a:cubicBezTo>
                    <a:pt x="4070" y="18448"/>
                    <a:pt x="3703" y="18115"/>
                    <a:pt x="3636" y="17681"/>
                  </a:cubicBezTo>
                  <a:cubicBezTo>
                    <a:pt x="3436" y="16180"/>
                    <a:pt x="2936" y="14712"/>
                    <a:pt x="2102" y="13411"/>
                  </a:cubicBezTo>
                  <a:cubicBezTo>
                    <a:pt x="1001" y="11677"/>
                    <a:pt x="434" y="9609"/>
                    <a:pt x="501" y="7507"/>
                  </a:cubicBezTo>
                  <a:cubicBezTo>
                    <a:pt x="834" y="3538"/>
                    <a:pt x="4137" y="502"/>
                    <a:pt x="8106" y="435"/>
                  </a:cubicBezTo>
                  <a:lnTo>
                    <a:pt x="8073" y="402"/>
                  </a:lnTo>
                  <a:cubicBezTo>
                    <a:pt x="8111" y="401"/>
                    <a:pt x="8150" y="401"/>
                    <a:pt x="8188" y="401"/>
                  </a:cubicBezTo>
                  <a:close/>
                  <a:moveTo>
                    <a:pt x="8222" y="1"/>
                  </a:moveTo>
                  <a:cubicBezTo>
                    <a:pt x="8183" y="1"/>
                    <a:pt x="8145" y="1"/>
                    <a:pt x="8106" y="2"/>
                  </a:cubicBezTo>
                  <a:cubicBezTo>
                    <a:pt x="3903" y="68"/>
                    <a:pt x="434" y="3304"/>
                    <a:pt x="101" y="7507"/>
                  </a:cubicBezTo>
                  <a:cubicBezTo>
                    <a:pt x="0" y="9675"/>
                    <a:pt x="601" y="11843"/>
                    <a:pt x="1768" y="13645"/>
                  </a:cubicBezTo>
                  <a:cubicBezTo>
                    <a:pt x="2536" y="14912"/>
                    <a:pt x="3036" y="16280"/>
                    <a:pt x="3236" y="17748"/>
                  </a:cubicBezTo>
                  <a:cubicBezTo>
                    <a:pt x="3303" y="18415"/>
                    <a:pt x="3870" y="18882"/>
                    <a:pt x="4537" y="18882"/>
                  </a:cubicBezTo>
                  <a:lnTo>
                    <a:pt x="9140" y="18882"/>
                  </a:lnTo>
                  <a:cubicBezTo>
                    <a:pt x="9807" y="18882"/>
                    <a:pt x="10408" y="18415"/>
                    <a:pt x="10575" y="17748"/>
                  </a:cubicBezTo>
                  <a:cubicBezTo>
                    <a:pt x="10975" y="16247"/>
                    <a:pt x="11675" y="14879"/>
                    <a:pt x="12609" y="13645"/>
                  </a:cubicBezTo>
                  <a:cubicBezTo>
                    <a:pt x="14010" y="11877"/>
                    <a:pt x="14878" y="9742"/>
                    <a:pt x="15111" y="7507"/>
                  </a:cubicBezTo>
                  <a:cubicBezTo>
                    <a:pt x="15442" y="3476"/>
                    <a:pt x="12270" y="1"/>
                    <a:pt x="8222"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6" name="Google Shape;430;p30"/>
            <p:cNvSpPr/>
            <p:nvPr/>
          </p:nvSpPr>
          <p:spPr>
            <a:xfrm flipH="1">
              <a:off x="6752880" y="3024000"/>
              <a:ext cx="226080" cy="351720"/>
            </a:xfrm>
            <a:custGeom>
              <a:avLst/>
              <a:gdLst>
                <a:gd name="textAreaLeft" fmla="*/ 360 w 226080"/>
                <a:gd name="textAreaRight" fmla="*/ 226800 w 226080"/>
                <a:gd name="textAreaTop" fmla="*/ 0 h 351720"/>
                <a:gd name="textAreaBottom" fmla="*/ 352080 h 351720"/>
              </a:gdLst>
              <a:ahLst/>
              <a:cxnLst/>
              <a:rect l="textAreaLeft" t="textAreaTop" r="textAreaRight" b="textAreaBottom"/>
              <a:pathLst>
                <a:path w="9675" h="15045">
                  <a:moveTo>
                    <a:pt x="4971" y="367"/>
                  </a:moveTo>
                  <a:cubicBezTo>
                    <a:pt x="4971" y="367"/>
                    <a:pt x="5205" y="500"/>
                    <a:pt x="5171" y="1901"/>
                  </a:cubicBezTo>
                  <a:cubicBezTo>
                    <a:pt x="5205" y="2769"/>
                    <a:pt x="5038" y="3636"/>
                    <a:pt x="4671" y="4437"/>
                  </a:cubicBezTo>
                  <a:lnTo>
                    <a:pt x="4638" y="4437"/>
                  </a:lnTo>
                  <a:cubicBezTo>
                    <a:pt x="4471" y="4036"/>
                    <a:pt x="4371" y="3636"/>
                    <a:pt x="4337" y="3202"/>
                  </a:cubicBezTo>
                  <a:cubicBezTo>
                    <a:pt x="4237" y="1801"/>
                    <a:pt x="4771" y="434"/>
                    <a:pt x="4971" y="367"/>
                  </a:cubicBezTo>
                  <a:close/>
                  <a:moveTo>
                    <a:pt x="1035" y="1768"/>
                  </a:moveTo>
                  <a:cubicBezTo>
                    <a:pt x="1369" y="1768"/>
                    <a:pt x="1702" y="1901"/>
                    <a:pt x="1902" y="2168"/>
                  </a:cubicBezTo>
                  <a:cubicBezTo>
                    <a:pt x="2269" y="2602"/>
                    <a:pt x="2603" y="3403"/>
                    <a:pt x="2703" y="4970"/>
                  </a:cubicBezTo>
                  <a:cubicBezTo>
                    <a:pt x="1569" y="4470"/>
                    <a:pt x="368" y="3036"/>
                    <a:pt x="368" y="2235"/>
                  </a:cubicBezTo>
                  <a:lnTo>
                    <a:pt x="335" y="2235"/>
                  </a:lnTo>
                  <a:cubicBezTo>
                    <a:pt x="335" y="2068"/>
                    <a:pt x="401" y="1801"/>
                    <a:pt x="935" y="1768"/>
                  </a:cubicBezTo>
                  <a:close/>
                  <a:moveTo>
                    <a:pt x="8974" y="1901"/>
                  </a:moveTo>
                  <a:cubicBezTo>
                    <a:pt x="9141" y="2002"/>
                    <a:pt x="9274" y="2602"/>
                    <a:pt x="9074" y="3369"/>
                  </a:cubicBezTo>
                  <a:cubicBezTo>
                    <a:pt x="8807" y="4303"/>
                    <a:pt x="8073" y="5037"/>
                    <a:pt x="7139" y="5304"/>
                  </a:cubicBezTo>
                  <a:cubicBezTo>
                    <a:pt x="7373" y="4303"/>
                    <a:pt x="7807" y="3336"/>
                    <a:pt x="8307" y="2435"/>
                  </a:cubicBezTo>
                  <a:cubicBezTo>
                    <a:pt x="8607" y="2035"/>
                    <a:pt x="8807" y="1901"/>
                    <a:pt x="8907" y="1901"/>
                  </a:cubicBezTo>
                  <a:close/>
                  <a:moveTo>
                    <a:pt x="5038" y="0"/>
                  </a:moveTo>
                  <a:cubicBezTo>
                    <a:pt x="4471" y="0"/>
                    <a:pt x="4104" y="1401"/>
                    <a:pt x="4004" y="2335"/>
                  </a:cubicBezTo>
                  <a:cubicBezTo>
                    <a:pt x="3870" y="3169"/>
                    <a:pt x="4037" y="4003"/>
                    <a:pt x="4404" y="4770"/>
                  </a:cubicBezTo>
                  <a:cubicBezTo>
                    <a:pt x="4204" y="4970"/>
                    <a:pt x="3904" y="5104"/>
                    <a:pt x="3570" y="5104"/>
                  </a:cubicBezTo>
                  <a:cubicBezTo>
                    <a:pt x="3521" y="5114"/>
                    <a:pt x="3472" y="5118"/>
                    <a:pt x="3424" y="5118"/>
                  </a:cubicBezTo>
                  <a:cubicBezTo>
                    <a:pt x="3309" y="5118"/>
                    <a:pt x="3198" y="5094"/>
                    <a:pt x="3103" y="5070"/>
                  </a:cubicBezTo>
                  <a:cubicBezTo>
                    <a:pt x="3003" y="3536"/>
                    <a:pt x="2703" y="2469"/>
                    <a:pt x="2203" y="1901"/>
                  </a:cubicBezTo>
                  <a:cubicBezTo>
                    <a:pt x="1897" y="1565"/>
                    <a:pt x="1479" y="1397"/>
                    <a:pt x="1052" y="1397"/>
                  </a:cubicBezTo>
                  <a:cubicBezTo>
                    <a:pt x="1013" y="1397"/>
                    <a:pt x="974" y="1398"/>
                    <a:pt x="935" y="1401"/>
                  </a:cubicBezTo>
                  <a:cubicBezTo>
                    <a:pt x="101" y="1434"/>
                    <a:pt x="1" y="2035"/>
                    <a:pt x="1" y="2268"/>
                  </a:cubicBezTo>
                  <a:cubicBezTo>
                    <a:pt x="1" y="3236"/>
                    <a:pt x="1335" y="4904"/>
                    <a:pt x="2736" y="5371"/>
                  </a:cubicBezTo>
                  <a:cubicBezTo>
                    <a:pt x="2836" y="7339"/>
                    <a:pt x="2603" y="10307"/>
                    <a:pt x="1769" y="14877"/>
                  </a:cubicBezTo>
                  <a:lnTo>
                    <a:pt x="1736" y="15044"/>
                  </a:lnTo>
                  <a:lnTo>
                    <a:pt x="2102" y="15044"/>
                  </a:lnTo>
                  <a:lnTo>
                    <a:pt x="2102" y="14944"/>
                  </a:lnTo>
                  <a:cubicBezTo>
                    <a:pt x="2870" y="10875"/>
                    <a:pt x="3203" y="7706"/>
                    <a:pt x="3103" y="5471"/>
                  </a:cubicBezTo>
                  <a:cubicBezTo>
                    <a:pt x="3270" y="5471"/>
                    <a:pt x="3403" y="5504"/>
                    <a:pt x="3570" y="5504"/>
                  </a:cubicBezTo>
                  <a:cubicBezTo>
                    <a:pt x="3970" y="5471"/>
                    <a:pt x="4337" y="5337"/>
                    <a:pt x="4604" y="5037"/>
                  </a:cubicBezTo>
                  <a:cubicBezTo>
                    <a:pt x="4971" y="5471"/>
                    <a:pt x="5538" y="5738"/>
                    <a:pt x="6105" y="5738"/>
                  </a:cubicBezTo>
                  <a:lnTo>
                    <a:pt x="6572" y="5738"/>
                  </a:lnTo>
                  <a:cubicBezTo>
                    <a:pt x="5672" y="8973"/>
                    <a:pt x="5271" y="13176"/>
                    <a:pt x="5972" y="15044"/>
                  </a:cubicBezTo>
                  <a:lnTo>
                    <a:pt x="6372" y="15044"/>
                  </a:lnTo>
                  <a:cubicBezTo>
                    <a:pt x="5605" y="13376"/>
                    <a:pt x="6072" y="8973"/>
                    <a:pt x="6973" y="5704"/>
                  </a:cubicBezTo>
                  <a:cubicBezTo>
                    <a:pt x="8140" y="5471"/>
                    <a:pt x="9074" y="4603"/>
                    <a:pt x="9408" y="3436"/>
                  </a:cubicBezTo>
                  <a:cubicBezTo>
                    <a:pt x="9675" y="2569"/>
                    <a:pt x="9541" y="1735"/>
                    <a:pt x="9107" y="1568"/>
                  </a:cubicBezTo>
                  <a:cubicBezTo>
                    <a:pt x="9051" y="1544"/>
                    <a:pt x="8986" y="1527"/>
                    <a:pt x="8914" y="1527"/>
                  </a:cubicBezTo>
                  <a:cubicBezTo>
                    <a:pt x="8688" y="1527"/>
                    <a:pt x="8386" y="1687"/>
                    <a:pt x="8007" y="2268"/>
                  </a:cubicBezTo>
                  <a:cubicBezTo>
                    <a:pt x="7440" y="3236"/>
                    <a:pt x="6973" y="4270"/>
                    <a:pt x="6706" y="5371"/>
                  </a:cubicBezTo>
                  <a:cubicBezTo>
                    <a:pt x="6622" y="5387"/>
                    <a:pt x="6531" y="5396"/>
                    <a:pt x="6439" y="5396"/>
                  </a:cubicBezTo>
                  <a:cubicBezTo>
                    <a:pt x="6347" y="5396"/>
                    <a:pt x="6255" y="5387"/>
                    <a:pt x="6172" y="5371"/>
                  </a:cubicBezTo>
                  <a:cubicBezTo>
                    <a:pt x="5672" y="5371"/>
                    <a:pt x="5205" y="5137"/>
                    <a:pt x="4871" y="4770"/>
                  </a:cubicBezTo>
                  <a:cubicBezTo>
                    <a:pt x="5271" y="4236"/>
                    <a:pt x="5538" y="3336"/>
                    <a:pt x="5572" y="1868"/>
                  </a:cubicBezTo>
                  <a:cubicBezTo>
                    <a:pt x="5605" y="601"/>
                    <a:pt x="5438" y="0"/>
                    <a:pt x="5038"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27" name="Google Shape;431;p30"/>
            <p:cNvSpPr/>
            <p:nvPr/>
          </p:nvSpPr>
          <p:spPr>
            <a:xfrm flipH="1">
              <a:off x="6810840" y="3349800"/>
              <a:ext cx="144720" cy="40320"/>
            </a:xfrm>
            <a:custGeom>
              <a:avLst/>
              <a:gdLst>
                <a:gd name="textAreaLeft" fmla="*/ 360 w 144720"/>
                <a:gd name="textAreaRight" fmla="*/ 145440 w 144720"/>
                <a:gd name="textAreaTop" fmla="*/ 0 h 40320"/>
                <a:gd name="textAreaBottom" fmla="*/ 40680 h 40320"/>
              </a:gdLst>
              <a:ahLst/>
              <a:cxnLst/>
              <a:rect l="textAreaLeft" t="textAreaTop" r="textAreaRight" b="textAreaBottom"/>
              <a:pathLst>
                <a:path w="6206" h="1735">
                  <a:moveTo>
                    <a:pt x="668" y="0"/>
                  </a:moveTo>
                  <a:cubicBezTo>
                    <a:pt x="368" y="0"/>
                    <a:pt x="101" y="234"/>
                    <a:pt x="67" y="567"/>
                  </a:cubicBezTo>
                  <a:lnTo>
                    <a:pt x="34" y="1168"/>
                  </a:lnTo>
                  <a:cubicBezTo>
                    <a:pt x="1" y="1468"/>
                    <a:pt x="234" y="1735"/>
                    <a:pt x="568" y="1735"/>
                  </a:cubicBezTo>
                  <a:lnTo>
                    <a:pt x="5571" y="1735"/>
                  </a:lnTo>
                  <a:cubicBezTo>
                    <a:pt x="5872" y="1735"/>
                    <a:pt x="6138" y="1468"/>
                    <a:pt x="6172" y="1168"/>
                  </a:cubicBezTo>
                  <a:lnTo>
                    <a:pt x="6205" y="567"/>
                  </a:lnTo>
                  <a:cubicBezTo>
                    <a:pt x="6205" y="267"/>
                    <a:pt x="5972" y="0"/>
                    <a:pt x="5671"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0160" bIns="20160" anchor="ctr">
              <a:noAutofit/>
            </a:bodyPr>
            <a:lstStyle/>
            <a:p>
              <a:endParaRPr lang="en-US" sz="1400" b="0" u="none" strike="noStrike">
                <a:solidFill>
                  <a:srgbClr val="000000"/>
                </a:solidFill>
                <a:effectLst/>
                <a:uFillTx/>
                <a:latin typeface="Arial"/>
              </a:endParaRPr>
            </a:p>
          </p:txBody>
        </p:sp>
        <p:sp>
          <p:nvSpPr>
            <p:cNvPr id="328" name="Google Shape;432;p30"/>
            <p:cNvSpPr/>
            <p:nvPr/>
          </p:nvSpPr>
          <p:spPr>
            <a:xfrm flipH="1">
              <a:off x="6806160" y="3345120"/>
              <a:ext cx="154080" cy="50400"/>
            </a:xfrm>
            <a:custGeom>
              <a:avLst/>
              <a:gdLst>
                <a:gd name="textAreaLeft" fmla="*/ 360 w 154080"/>
                <a:gd name="textAreaRight" fmla="*/ 154800 w 154080"/>
                <a:gd name="textAreaTop" fmla="*/ 0 h 50400"/>
                <a:gd name="textAreaBottom" fmla="*/ 50760 h 50400"/>
              </a:gdLst>
              <a:ahLst/>
              <a:cxnLst/>
              <a:rect l="textAreaLeft" t="textAreaTop" r="textAreaRight" b="textAreaBottom"/>
              <a:pathLst>
                <a:path w="6606" h="2170">
                  <a:moveTo>
                    <a:pt x="5838" y="435"/>
                  </a:moveTo>
                  <a:cubicBezTo>
                    <a:pt x="5938" y="435"/>
                    <a:pt x="6038" y="468"/>
                    <a:pt x="6072" y="535"/>
                  </a:cubicBezTo>
                  <a:cubicBezTo>
                    <a:pt x="6138" y="601"/>
                    <a:pt x="6172" y="668"/>
                    <a:pt x="6172" y="768"/>
                  </a:cubicBezTo>
                  <a:lnTo>
                    <a:pt x="6138" y="1369"/>
                  </a:lnTo>
                  <a:cubicBezTo>
                    <a:pt x="6105" y="1569"/>
                    <a:pt x="5938" y="1735"/>
                    <a:pt x="5738" y="1735"/>
                  </a:cubicBezTo>
                  <a:lnTo>
                    <a:pt x="734" y="1735"/>
                  </a:lnTo>
                  <a:cubicBezTo>
                    <a:pt x="634" y="1735"/>
                    <a:pt x="568" y="1702"/>
                    <a:pt x="501" y="1635"/>
                  </a:cubicBezTo>
                  <a:cubicBezTo>
                    <a:pt x="434" y="1569"/>
                    <a:pt x="401" y="1502"/>
                    <a:pt x="401" y="1402"/>
                  </a:cubicBezTo>
                  <a:lnTo>
                    <a:pt x="468" y="801"/>
                  </a:lnTo>
                  <a:cubicBezTo>
                    <a:pt x="468" y="601"/>
                    <a:pt x="634" y="435"/>
                    <a:pt x="834" y="435"/>
                  </a:cubicBezTo>
                  <a:close/>
                  <a:moveTo>
                    <a:pt x="868" y="1"/>
                  </a:moveTo>
                  <a:cubicBezTo>
                    <a:pt x="434" y="34"/>
                    <a:pt x="101" y="334"/>
                    <a:pt x="67" y="768"/>
                  </a:cubicBezTo>
                  <a:lnTo>
                    <a:pt x="34" y="1369"/>
                  </a:lnTo>
                  <a:cubicBezTo>
                    <a:pt x="1" y="1569"/>
                    <a:pt x="67" y="1769"/>
                    <a:pt x="201" y="1936"/>
                  </a:cubicBezTo>
                  <a:cubicBezTo>
                    <a:pt x="367" y="2069"/>
                    <a:pt x="534" y="2169"/>
                    <a:pt x="768" y="2169"/>
                  </a:cubicBezTo>
                  <a:lnTo>
                    <a:pt x="5771" y="2169"/>
                  </a:lnTo>
                  <a:cubicBezTo>
                    <a:pt x="6172" y="2136"/>
                    <a:pt x="6505" y="1802"/>
                    <a:pt x="6572" y="1402"/>
                  </a:cubicBezTo>
                  <a:lnTo>
                    <a:pt x="6605" y="801"/>
                  </a:lnTo>
                  <a:cubicBezTo>
                    <a:pt x="6605" y="601"/>
                    <a:pt x="6539" y="401"/>
                    <a:pt x="6405" y="234"/>
                  </a:cubicBezTo>
                  <a:cubicBezTo>
                    <a:pt x="6272" y="101"/>
                    <a:pt x="6072" y="1"/>
                    <a:pt x="5871"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25200" bIns="25200" anchor="ctr">
              <a:noAutofit/>
            </a:bodyPr>
            <a:lstStyle/>
            <a:p>
              <a:endParaRPr lang="en-US" sz="1400" b="0" u="none" strike="noStrike">
                <a:solidFill>
                  <a:srgbClr val="000000"/>
                </a:solidFill>
                <a:effectLst/>
                <a:uFillTx/>
                <a:latin typeface="Arial"/>
              </a:endParaRPr>
            </a:p>
          </p:txBody>
        </p:sp>
        <p:sp>
          <p:nvSpPr>
            <p:cNvPr id="329" name="Google Shape;433;p30"/>
            <p:cNvSpPr/>
            <p:nvPr/>
          </p:nvSpPr>
          <p:spPr>
            <a:xfrm flipH="1">
              <a:off x="5319000" y="2496600"/>
              <a:ext cx="158760" cy="163440"/>
            </a:xfrm>
            <a:custGeom>
              <a:avLst/>
              <a:gdLst>
                <a:gd name="textAreaLeft" fmla="*/ -360 w 158760"/>
                <a:gd name="textAreaRight" fmla="*/ 158760 w 158760"/>
                <a:gd name="textAreaTop" fmla="*/ 0 h 163440"/>
                <a:gd name="textAreaBottom" fmla="*/ 163800 h 163440"/>
              </a:gdLst>
              <a:ahLst/>
              <a:cxnLst/>
              <a:rect l="textAreaLeft" t="textAreaTop" r="textAreaRight" b="textAreaBottom"/>
              <a:pathLst>
                <a:path w="6806" h="7006">
                  <a:moveTo>
                    <a:pt x="2802" y="1"/>
                  </a:moveTo>
                  <a:lnTo>
                    <a:pt x="0" y="1735"/>
                  </a:lnTo>
                  <a:lnTo>
                    <a:pt x="4904" y="7006"/>
                  </a:lnTo>
                  <a:lnTo>
                    <a:pt x="6805" y="4337"/>
                  </a:lnTo>
                  <a:lnTo>
                    <a:pt x="2802"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1720" bIns="81720" anchor="ctr">
              <a:noAutofit/>
            </a:bodyPr>
            <a:lstStyle/>
            <a:p>
              <a:endParaRPr lang="en-US" sz="1400" b="0" u="none" strike="noStrike">
                <a:solidFill>
                  <a:srgbClr val="000000"/>
                </a:solidFill>
                <a:effectLst/>
                <a:uFillTx/>
                <a:latin typeface="Arial"/>
              </a:endParaRPr>
            </a:p>
          </p:txBody>
        </p:sp>
        <p:sp>
          <p:nvSpPr>
            <p:cNvPr id="330" name="Google Shape;434;p30"/>
            <p:cNvSpPr/>
            <p:nvPr/>
          </p:nvSpPr>
          <p:spPr>
            <a:xfrm flipH="1">
              <a:off x="5332320" y="2510640"/>
              <a:ext cx="133920" cy="134640"/>
            </a:xfrm>
            <a:custGeom>
              <a:avLst/>
              <a:gdLst>
                <a:gd name="textAreaLeft" fmla="*/ 360 w 133920"/>
                <a:gd name="textAreaRight" fmla="*/ 134640 w 133920"/>
                <a:gd name="textAreaTop" fmla="*/ 0 h 134640"/>
                <a:gd name="textAreaBottom" fmla="*/ 135000 h 134640"/>
              </a:gdLst>
              <a:ahLst/>
              <a:cxnLst/>
              <a:rect l="textAreaLeft" t="textAreaTop" r="textAreaRight" b="textAreaBottom"/>
              <a:pathLst>
                <a:path w="5738" h="5771">
                  <a:moveTo>
                    <a:pt x="3136" y="0"/>
                  </a:moveTo>
                  <a:lnTo>
                    <a:pt x="0" y="2368"/>
                  </a:lnTo>
                  <a:lnTo>
                    <a:pt x="3202" y="5771"/>
                  </a:lnTo>
                  <a:lnTo>
                    <a:pt x="5738" y="2802"/>
                  </a:lnTo>
                  <a:lnTo>
                    <a:pt x="3136"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7320" bIns="67320" anchor="ctr">
              <a:noAutofit/>
            </a:bodyPr>
            <a:lstStyle/>
            <a:p>
              <a:endParaRPr lang="en-US" sz="1400" b="0" u="none" strike="noStrike">
                <a:solidFill>
                  <a:srgbClr val="000000"/>
                </a:solidFill>
                <a:effectLst/>
                <a:uFillTx/>
                <a:latin typeface="Arial"/>
              </a:endParaRPr>
            </a:p>
          </p:txBody>
        </p:sp>
        <p:sp>
          <p:nvSpPr>
            <p:cNvPr id="331" name="Google Shape;435;p30"/>
            <p:cNvSpPr/>
            <p:nvPr/>
          </p:nvSpPr>
          <p:spPr>
            <a:xfrm flipH="1">
              <a:off x="5308920" y="2379240"/>
              <a:ext cx="190800" cy="105480"/>
            </a:xfrm>
            <a:custGeom>
              <a:avLst/>
              <a:gdLst>
                <a:gd name="textAreaLeft" fmla="*/ 360 w 190800"/>
                <a:gd name="textAreaRight" fmla="*/ 191520 w 190800"/>
                <a:gd name="textAreaTop" fmla="*/ 0 h 105480"/>
                <a:gd name="textAreaBottom" fmla="*/ 105840 h 105480"/>
              </a:gdLst>
              <a:ahLst/>
              <a:cxnLst/>
              <a:rect l="textAreaLeft" t="textAreaTop" r="textAreaRight" b="textAreaBottom"/>
              <a:pathLst>
                <a:path w="8174" h="4518">
                  <a:moveTo>
                    <a:pt x="6266" y="0"/>
                  </a:moveTo>
                  <a:cubicBezTo>
                    <a:pt x="2937" y="0"/>
                    <a:pt x="1336" y="3154"/>
                    <a:pt x="1" y="4517"/>
                  </a:cubicBezTo>
                  <a:cubicBezTo>
                    <a:pt x="1" y="4517"/>
                    <a:pt x="1529" y="3990"/>
                    <a:pt x="2525" y="3990"/>
                  </a:cubicBezTo>
                  <a:cubicBezTo>
                    <a:pt x="2650" y="3990"/>
                    <a:pt x="2766" y="3998"/>
                    <a:pt x="2869" y="4017"/>
                  </a:cubicBezTo>
                  <a:cubicBezTo>
                    <a:pt x="2973" y="4034"/>
                    <a:pt x="3076" y="4042"/>
                    <a:pt x="3178" y="4042"/>
                  </a:cubicBezTo>
                  <a:cubicBezTo>
                    <a:pt x="3671" y="4042"/>
                    <a:pt x="4145" y="3848"/>
                    <a:pt x="4504" y="3517"/>
                  </a:cubicBezTo>
                  <a:lnTo>
                    <a:pt x="8173" y="314"/>
                  </a:lnTo>
                  <a:cubicBezTo>
                    <a:pt x="7480" y="96"/>
                    <a:pt x="6847" y="0"/>
                    <a:pt x="626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2920" bIns="52920" anchor="ctr">
              <a:noAutofit/>
            </a:bodyPr>
            <a:lstStyle/>
            <a:p>
              <a:endParaRPr lang="en-US" sz="1400" b="0" u="none" strike="noStrike">
                <a:solidFill>
                  <a:srgbClr val="000000"/>
                </a:solidFill>
                <a:effectLst/>
                <a:uFillTx/>
                <a:latin typeface="Arial"/>
              </a:endParaRPr>
            </a:p>
          </p:txBody>
        </p:sp>
        <p:sp>
          <p:nvSpPr>
            <p:cNvPr id="332" name="Google Shape;436;p30"/>
            <p:cNvSpPr/>
            <p:nvPr/>
          </p:nvSpPr>
          <p:spPr>
            <a:xfrm flipH="1">
              <a:off x="5175720" y="2501280"/>
              <a:ext cx="137160" cy="183240"/>
            </a:xfrm>
            <a:custGeom>
              <a:avLst/>
              <a:gdLst>
                <a:gd name="textAreaLeft" fmla="*/ -360 w 137160"/>
                <a:gd name="textAreaRight" fmla="*/ 137160 w 137160"/>
                <a:gd name="textAreaTop" fmla="*/ 0 h 183240"/>
                <a:gd name="textAreaBottom" fmla="*/ 183600 h 183240"/>
              </a:gdLst>
              <a:ahLst/>
              <a:cxnLst/>
              <a:rect l="textAreaLeft" t="textAreaTop" r="textAreaRight" b="textAreaBottom"/>
              <a:pathLst>
                <a:path w="5871" h="7840">
                  <a:moveTo>
                    <a:pt x="4737" y="1"/>
                  </a:moveTo>
                  <a:cubicBezTo>
                    <a:pt x="4737" y="1"/>
                    <a:pt x="2902" y="1835"/>
                    <a:pt x="1301" y="3437"/>
                  </a:cubicBezTo>
                  <a:cubicBezTo>
                    <a:pt x="867" y="3837"/>
                    <a:pt x="634" y="4404"/>
                    <a:pt x="667" y="5004"/>
                  </a:cubicBezTo>
                  <a:cubicBezTo>
                    <a:pt x="801" y="5972"/>
                    <a:pt x="0" y="7840"/>
                    <a:pt x="0" y="7840"/>
                  </a:cubicBezTo>
                  <a:cubicBezTo>
                    <a:pt x="1701" y="6405"/>
                    <a:pt x="5871" y="4737"/>
                    <a:pt x="473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3" name="Google Shape;437;p30"/>
            <p:cNvSpPr/>
            <p:nvPr/>
          </p:nvSpPr>
          <p:spPr>
            <a:xfrm flipH="1">
              <a:off x="5045040" y="2259360"/>
              <a:ext cx="388440" cy="355680"/>
            </a:xfrm>
            <a:custGeom>
              <a:avLst/>
              <a:gdLst>
                <a:gd name="textAreaLeft" fmla="*/ -360 w 388440"/>
                <a:gd name="textAreaRight" fmla="*/ 388440 w 388440"/>
                <a:gd name="textAreaTop" fmla="*/ 0 h 355680"/>
                <a:gd name="textAreaBottom" fmla="*/ 356040 h 355680"/>
              </a:gdLst>
              <a:ahLst/>
              <a:cxnLst/>
              <a:rect l="textAreaLeft" t="textAreaTop" r="textAreaRight" b="textAreaBottom"/>
              <a:pathLst>
                <a:path w="16613" h="15213">
                  <a:moveTo>
                    <a:pt x="13811" y="1"/>
                  </a:moveTo>
                  <a:cubicBezTo>
                    <a:pt x="12303" y="1"/>
                    <a:pt x="10198" y="924"/>
                    <a:pt x="8140" y="2662"/>
                  </a:cubicBezTo>
                  <a:lnTo>
                    <a:pt x="701" y="8933"/>
                  </a:lnTo>
                  <a:cubicBezTo>
                    <a:pt x="101" y="9400"/>
                    <a:pt x="1" y="10300"/>
                    <a:pt x="501" y="10901"/>
                  </a:cubicBezTo>
                  <a:lnTo>
                    <a:pt x="4170" y="14804"/>
                  </a:lnTo>
                  <a:cubicBezTo>
                    <a:pt x="4429" y="15079"/>
                    <a:pt x="4775" y="15213"/>
                    <a:pt x="5123" y="15213"/>
                  </a:cubicBezTo>
                  <a:cubicBezTo>
                    <a:pt x="5492" y="15213"/>
                    <a:pt x="5864" y="15062"/>
                    <a:pt x="6138" y="14770"/>
                  </a:cubicBezTo>
                  <a:lnTo>
                    <a:pt x="12877" y="7732"/>
                  </a:lnTo>
                  <a:cubicBezTo>
                    <a:pt x="15579" y="4897"/>
                    <a:pt x="16613" y="1828"/>
                    <a:pt x="15445" y="593"/>
                  </a:cubicBezTo>
                  <a:cubicBezTo>
                    <a:pt x="15068" y="195"/>
                    <a:pt x="14502" y="1"/>
                    <a:pt x="13811"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4" name="Google Shape;438;p30"/>
            <p:cNvSpPr/>
            <p:nvPr/>
          </p:nvSpPr>
          <p:spPr>
            <a:xfrm flipH="1">
              <a:off x="5039640" y="2254680"/>
              <a:ext cx="396000" cy="364680"/>
            </a:xfrm>
            <a:custGeom>
              <a:avLst/>
              <a:gdLst>
                <a:gd name="textAreaLeft" fmla="*/ 360 w 396000"/>
                <a:gd name="textAreaRight" fmla="*/ 396720 w 396000"/>
                <a:gd name="textAreaTop" fmla="*/ 0 h 364680"/>
                <a:gd name="textAreaBottom" fmla="*/ 365040 h 364680"/>
              </a:gdLst>
              <a:ahLst/>
              <a:cxnLst/>
              <a:rect l="textAreaLeft" t="textAreaTop" r="textAreaRight" b="textAreaBottom"/>
              <a:pathLst>
                <a:path w="16946" h="15605">
                  <a:moveTo>
                    <a:pt x="13998" y="390"/>
                  </a:moveTo>
                  <a:cubicBezTo>
                    <a:pt x="14515" y="390"/>
                    <a:pt x="14973" y="586"/>
                    <a:pt x="15344" y="927"/>
                  </a:cubicBezTo>
                  <a:cubicBezTo>
                    <a:pt x="16445" y="2128"/>
                    <a:pt x="15344" y="5130"/>
                    <a:pt x="12776" y="7798"/>
                  </a:cubicBezTo>
                  <a:lnTo>
                    <a:pt x="6071" y="14803"/>
                  </a:lnTo>
                  <a:cubicBezTo>
                    <a:pt x="5804" y="15037"/>
                    <a:pt x="5504" y="15170"/>
                    <a:pt x="5170" y="15204"/>
                  </a:cubicBezTo>
                  <a:cubicBezTo>
                    <a:pt x="4870" y="15170"/>
                    <a:pt x="4570" y="15070"/>
                    <a:pt x="4403" y="14870"/>
                  </a:cubicBezTo>
                  <a:lnTo>
                    <a:pt x="734" y="10934"/>
                  </a:lnTo>
                  <a:cubicBezTo>
                    <a:pt x="534" y="10701"/>
                    <a:pt x="434" y="10434"/>
                    <a:pt x="467" y="10133"/>
                  </a:cubicBezTo>
                  <a:cubicBezTo>
                    <a:pt x="467" y="9800"/>
                    <a:pt x="634" y="9466"/>
                    <a:pt x="901" y="9266"/>
                  </a:cubicBezTo>
                  <a:lnTo>
                    <a:pt x="8339" y="2995"/>
                  </a:lnTo>
                  <a:cubicBezTo>
                    <a:pt x="10307" y="1361"/>
                    <a:pt x="12442" y="393"/>
                    <a:pt x="13877" y="393"/>
                  </a:cubicBezTo>
                  <a:cubicBezTo>
                    <a:pt x="13918" y="391"/>
                    <a:pt x="13958" y="390"/>
                    <a:pt x="13998" y="390"/>
                  </a:cubicBezTo>
                  <a:close/>
                  <a:moveTo>
                    <a:pt x="13892" y="0"/>
                  </a:moveTo>
                  <a:cubicBezTo>
                    <a:pt x="12314" y="0"/>
                    <a:pt x="10139" y="969"/>
                    <a:pt x="8072" y="2695"/>
                  </a:cubicBezTo>
                  <a:lnTo>
                    <a:pt x="634" y="8966"/>
                  </a:lnTo>
                  <a:cubicBezTo>
                    <a:pt x="300" y="9233"/>
                    <a:pt x="67" y="9666"/>
                    <a:pt x="33" y="10133"/>
                  </a:cubicBezTo>
                  <a:cubicBezTo>
                    <a:pt x="0" y="10534"/>
                    <a:pt x="133" y="10934"/>
                    <a:pt x="434" y="11234"/>
                  </a:cubicBezTo>
                  <a:lnTo>
                    <a:pt x="4103" y="15137"/>
                  </a:lnTo>
                  <a:cubicBezTo>
                    <a:pt x="4370" y="15437"/>
                    <a:pt x="4770" y="15604"/>
                    <a:pt x="5170" y="15604"/>
                  </a:cubicBezTo>
                  <a:cubicBezTo>
                    <a:pt x="5604" y="15604"/>
                    <a:pt x="6038" y="15404"/>
                    <a:pt x="6371" y="15070"/>
                  </a:cubicBezTo>
                  <a:lnTo>
                    <a:pt x="13076" y="8099"/>
                  </a:lnTo>
                  <a:cubicBezTo>
                    <a:pt x="15845" y="5230"/>
                    <a:pt x="16945" y="2028"/>
                    <a:pt x="15645" y="660"/>
                  </a:cubicBezTo>
                  <a:cubicBezTo>
                    <a:pt x="15240" y="213"/>
                    <a:pt x="14632" y="0"/>
                    <a:pt x="13892"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5" name="Google Shape;439;p30"/>
            <p:cNvSpPr/>
            <p:nvPr/>
          </p:nvSpPr>
          <p:spPr>
            <a:xfrm flipH="1">
              <a:off x="5136480" y="2333880"/>
              <a:ext cx="118080" cy="110160"/>
            </a:xfrm>
            <a:custGeom>
              <a:avLst/>
              <a:gdLst>
                <a:gd name="textAreaLeft" fmla="*/ 360 w 118080"/>
                <a:gd name="textAreaRight" fmla="*/ 118800 w 118080"/>
                <a:gd name="textAreaTop" fmla="*/ 0 h 110160"/>
                <a:gd name="textAreaBottom" fmla="*/ 110520 h 110160"/>
              </a:gdLst>
              <a:ahLst/>
              <a:cxnLst/>
              <a:rect l="textAreaLeft" t="textAreaTop" r="textAreaRight" b="textAreaBottom"/>
              <a:pathLst>
                <a:path w="5067" h="4718">
                  <a:moveTo>
                    <a:pt x="2476" y="0"/>
                  </a:moveTo>
                  <a:cubicBezTo>
                    <a:pt x="1324" y="0"/>
                    <a:pt x="206" y="855"/>
                    <a:pt x="96" y="2215"/>
                  </a:cubicBezTo>
                  <a:cubicBezTo>
                    <a:pt x="0" y="3671"/>
                    <a:pt x="1204" y="4718"/>
                    <a:pt x="2471" y="4718"/>
                  </a:cubicBezTo>
                  <a:cubicBezTo>
                    <a:pt x="2974" y="4718"/>
                    <a:pt x="3486" y="4553"/>
                    <a:pt x="3932" y="4183"/>
                  </a:cubicBezTo>
                  <a:cubicBezTo>
                    <a:pt x="4966" y="3282"/>
                    <a:pt x="5066" y="1748"/>
                    <a:pt x="4166" y="747"/>
                  </a:cubicBezTo>
                  <a:cubicBezTo>
                    <a:pt x="3685" y="233"/>
                    <a:pt x="3076" y="0"/>
                    <a:pt x="2476"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55080" bIns="55080" anchor="ctr">
              <a:noAutofit/>
            </a:bodyPr>
            <a:lstStyle/>
            <a:p>
              <a:endParaRPr lang="en-US" sz="1400" b="0" u="none" strike="noStrike">
                <a:solidFill>
                  <a:srgbClr val="000000"/>
                </a:solidFill>
                <a:effectLst/>
                <a:uFillTx/>
                <a:latin typeface="Arial"/>
              </a:endParaRPr>
            </a:p>
          </p:txBody>
        </p:sp>
        <p:sp>
          <p:nvSpPr>
            <p:cNvPr id="336" name="Google Shape;440;p30"/>
            <p:cNvSpPr/>
            <p:nvPr/>
          </p:nvSpPr>
          <p:spPr>
            <a:xfrm flipH="1">
              <a:off x="5155200" y="2351520"/>
              <a:ext cx="81720" cy="75960"/>
            </a:xfrm>
            <a:custGeom>
              <a:avLst/>
              <a:gdLst>
                <a:gd name="textAreaLeft" fmla="*/ -360 w 81720"/>
                <a:gd name="textAreaRight" fmla="*/ 81720 w 81720"/>
                <a:gd name="textAreaTop" fmla="*/ 0 h 75960"/>
                <a:gd name="textAreaBottom" fmla="*/ 76320 h 75960"/>
              </a:gdLst>
              <a:ahLst/>
              <a:cxnLst/>
              <a:rect l="textAreaLeft" t="textAreaTop" r="textAreaRight" b="textAreaBottom"/>
              <a:pathLst>
                <a:path w="3509" h="3257">
                  <a:moveTo>
                    <a:pt x="1696" y="0"/>
                  </a:moveTo>
                  <a:cubicBezTo>
                    <a:pt x="903" y="0"/>
                    <a:pt x="138" y="582"/>
                    <a:pt x="72" y="1521"/>
                  </a:cubicBezTo>
                  <a:cubicBezTo>
                    <a:pt x="1" y="2526"/>
                    <a:pt x="822" y="3256"/>
                    <a:pt x="1710" y="3256"/>
                  </a:cubicBezTo>
                  <a:cubicBezTo>
                    <a:pt x="2060" y="3256"/>
                    <a:pt x="2421" y="3143"/>
                    <a:pt x="2741" y="2888"/>
                  </a:cubicBezTo>
                  <a:cubicBezTo>
                    <a:pt x="3442" y="2288"/>
                    <a:pt x="3508" y="1220"/>
                    <a:pt x="2874" y="520"/>
                  </a:cubicBezTo>
                  <a:cubicBezTo>
                    <a:pt x="2540" y="163"/>
                    <a:pt x="2114" y="0"/>
                    <a:pt x="1696"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sp>
          <p:nvSpPr>
            <p:cNvPr id="337" name="Google Shape;441;p30"/>
            <p:cNvSpPr/>
            <p:nvPr/>
          </p:nvSpPr>
          <p:spPr>
            <a:xfrm flipH="1">
              <a:off x="5530680" y="3001680"/>
              <a:ext cx="407160" cy="365400"/>
            </a:xfrm>
            <a:custGeom>
              <a:avLst/>
              <a:gdLst>
                <a:gd name="textAreaLeft" fmla="*/ -360 w 407160"/>
                <a:gd name="textAreaRight" fmla="*/ 407160 w 407160"/>
                <a:gd name="textAreaTop" fmla="*/ 0 h 365400"/>
                <a:gd name="textAreaBottom" fmla="*/ 365760 h 365400"/>
              </a:gdLst>
              <a:ahLst/>
              <a:cxnLst/>
              <a:rect l="textAreaLeft" t="textAreaTop" r="textAreaRight" b="textAreaBottom"/>
              <a:pathLst>
                <a:path w="17413" h="15624">
                  <a:moveTo>
                    <a:pt x="9267" y="1"/>
                  </a:moveTo>
                  <a:cubicBezTo>
                    <a:pt x="7214" y="1"/>
                    <a:pt x="5110" y="802"/>
                    <a:pt x="3469" y="2391"/>
                  </a:cubicBezTo>
                  <a:cubicBezTo>
                    <a:pt x="267" y="5494"/>
                    <a:pt x="0" y="10431"/>
                    <a:pt x="2902" y="13433"/>
                  </a:cubicBezTo>
                  <a:cubicBezTo>
                    <a:pt x="4317" y="14897"/>
                    <a:pt x="6217" y="15623"/>
                    <a:pt x="8163" y="15623"/>
                  </a:cubicBezTo>
                  <a:cubicBezTo>
                    <a:pt x="10207" y="15623"/>
                    <a:pt x="12303" y="14822"/>
                    <a:pt x="13943" y="13233"/>
                  </a:cubicBezTo>
                  <a:cubicBezTo>
                    <a:pt x="17179" y="10130"/>
                    <a:pt x="17412" y="5193"/>
                    <a:pt x="14544" y="2191"/>
                  </a:cubicBezTo>
                  <a:cubicBezTo>
                    <a:pt x="13128" y="727"/>
                    <a:pt x="11221" y="1"/>
                    <a:pt x="9267"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8" name="Google Shape;442;p30"/>
            <p:cNvSpPr/>
            <p:nvPr/>
          </p:nvSpPr>
          <p:spPr>
            <a:xfrm flipH="1">
              <a:off x="5562720" y="3020400"/>
              <a:ext cx="338400" cy="328320"/>
            </a:xfrm>
            <a:custGeom>
              <a:avLst/>
              <a:gdLst>
                <a:gd name="textAreaLeft" fmla="*/ 360 w 338400"/>
                <a:gd name="textAreaRight" fmla="*/ 339120 w 338400"/>
                <a:gd name="textAreaTop" fmla="*/ 0 h 328320"/>
                <a:gd name="textAreaBottom" fmla="*/ 328680 h 328320"/>
              </a:gdLst>
              <a:ahLst/>
              <a:cxnLst/>
              <a:rect l="textAreaLeft" t="textAreaTop" r="textAreaRight" b="textAreaBottom"/>
              <a:pathLst>
                <a:path w="14474" h="14046">
                  <a:moveTo>
                    <a:pt x="7721" y="0"/>
                  </a:moveTo>
                  <a:cubicBezTo>
                    <a:pt x="7683" y="0"/>
                    <a:pt x="7644" y="1"/>
                    <a:pt x="7606" y="1"/>
                  </a:cubicBezTo>
                  <a:cubicBezTo>
                    <a:pt x="3669" y="35"/>
                    <a:pt x="400" y="3104"/>
                    <a:pt x="100" y="7006"/>
                  </a:cubicBezTo>
                  <a:cubicBezTo>
                    <a:pt x="0" y="8174"/>
                    <a:pt x="234" y="9308"/>
                    <a:pt x="701" y="10342"/>
                  </a:cubicBezTo>
                  <a:cubicBezTo>
                    <a:pt x="1789" y="12617"/>
                    <a:pt x="4051" y="14045"/>
                    <a:pt x="6552" y="14045"/>
                  </a:cubicBezTo>
                  <a:cubicBezTo>
                    <a:pt x="6581" y="14045"/>
                    <a:pt x="6609" y="14045"/>
                    <a:pt x="6638" y="14045"/>
                  </a:cubicBezTo>
                  <a:cubicBezTo>
                    <a:pt x="9273" y="14011"/>
                    <a:pt x="11709" y="12610"/>
                    <a:pt x="13043" y="10342"/>
                  </a:cubicBezTo>
                  <a:cubicBezTo>
                    <a:pt x="13677" y="9341"/>
                    <a:pt x="14044" y="8207"/>
                    <a:pt x="14144" y="7006"/>
                  </a:cubicBezTo>
                  <a:cubicBezTo>
                    <a:pt x="14474" y="3242"/>
                    <a:pt x="11502" y="0"/>
                    <a:pt x="7721"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39" name="Google Shape;443;p30"/>
            <p:cNvSpPr/>
            <p:nvPr/>
          </p:nvSpPr>
          <p:spPr>
            <a:xfrm flipH="1">
              <a:off x="5595480" y="3218400"/>
              <a:ext cx="288360" cy="129960"/>
            </a:xfrm>
            <a:custGeom>
              <a:avLst/>
              <a:gdLst>
                <a:gd name="textAreaLeft" fmla="*/ -360 w 288360"/>
                <a:gd name="textAreaRight" fmla="*/ 288360 w 288360"/>
                <a:gd name="textAreaTop" fmla="*/ 0 h 129960"/>
                <a:gd name="textAreaBottom" fmla="*/ 130320 h 129960"/>
              </a:gdLst>
              <a:ahLst/>
              <a:cxnLst/>
              <a:rect l="textAreaLeft" t="textAreaTop" r="textAreaRight" b="textAreaBottom"/>
              <a:pathLst>
                <a:path w="12343" h="5572">
                  <a:moveTo>
                    <a:pt x="6305" y="0"/>
                  </a:moveTo>
                  <a:cubicBezTo>
                    <a:pt x="4070" y="33"/>
                    <a:pt x="1902" y="667"/>
                    <a:pt x="1" y="1868"/>
                  </a:cubicBezTo>
                  <a:cubicBezTo>
                    <a:pt x="1089" y="4143"/>
                    <a:pt x="3351" y="5571"/>
                    <a:pt x="5852" y="5571"/>
                  </a:cubicBezTo>
                  <a:cubicBezTo>
                    <a:pt x="5881" y="5571"/>
                    <a:pt x="5909" y="5571"/>
                    <a:pt x="5938" y="5571"/>
                  </a:cubicBezTo>
                  <a:cubicBezTo>
                    <a:pt x="8573" y="5537"/>
                    <a:pt x="11009" y="4136"/>
                    <a:pt x="12343" y="1868"/>
                  </a:cubicBezTo>
                  <a:cubicBezTo>
                    <a:pt x="10575" y="634"/>
                    <a:pt x="8473" y="0"/>
                    <a:pt x="6305"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5160" bIns="65160" anchor="ctr">
              <a:noAutofit/>
            </a:bodyPr>
            <a:lstStyle/>
            <a:p>
              <a:endParaRPr lang="en-US" sz="1400" b="0" u="none" strike="noStrike">
                <a:solidFill>
                  <a:srgbClr val="000000"/>
                </a:solidFill>
                <a:effectLst/>
                <a:uFillTx/>
                <a:latin typeface="Arial"/>
              </a:endParaRPr>
            </a:p>
          </p:txBody>
        </p:sp>
        <p:sp>
          <p:nvSpPr>
            <p:cNvPr id="340" name="Google Shape;444;p30"/>
            <p:cNvSpPr/>
            <p:nvPr/>
          </p:nvSpPr>
          <p:spPr>
            <a:xfrm flipH="1">
              <a:off x="5654880" y="3055320"/>
              <a:ext cx="152640" cy="145800"/>
            </a:xfrm>
            <a:custGeom>
              <a:avLst/>
              <a:gdLst>
                <a:gd name="textAreaLeft" fmla="*/ 360 w 152640"/>
                <a:gd name="textAreaRight" fmla="*/ 153360 w 152640"/>
                <a:gd name="textAreaTop" fmla="*/ 0 h 145800"/>
                <a:gd name="textAreaBottom" fmla="*/ 146160 h 145800"/>
              </a:gdLst>
              <a:ahLst/>
              <a:cxnLst/>
              <a:rect l="textAreaLeft" t="textAreaTop" r="textAreaRight" b="textAreaBottom"/>
              <a:pathLst>
                <a:path w="6536" h="6240">
                  <a:moveTo>
                    <a:pt x="3560" y="1"/>
                  </a:moveTo>
                  <a:cubicBezTo>
                    <a:pt x="3540" y="1"/>
                    <a:pt x="3521" y="1"/>
                    <a:pt x="3502" y="1"/>
                  </a:cubicBezTo>
                  <a:cubicBezTo>
                    <a:pt x="1734" y="1"/>
                    <a:pt x="299" y="1369"/>
                    <a:pt x="166" y="3104"/>
                  </a:cubicBezTo>
                  <a:cubicBezTo>
                    <a:pt x="1" y="4786"/>
                    <a:pt x="1336" y="6240"/>
                    <a:pt x="3011" y="6240"/>
                  </a:cubicBezTo>
                  <a:cubicBezTo>
                    <a:pt x="3030" y="6240"/>
                    <a:pt x="3049" y="6240"/>
                    <a:pt x="3068" y="6239"/>
                  </a:cubicBezTo>
                  <a:cubicBezTo>
                    <a:pt x="4802" y="6206"/>
                    <a:pt x="6270" y="4872"/>
                    <a:pt x="6404" y="3104"/>
                  </a:cubicBezTo>
                  <a:cubicBezTo>
                    <a:pt x="6536" y="1422"/>
                    <a:pt x="5233" y="1"/>
                    <a:pt x="3560"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3080" bIns="73080" anchor="ctr">
              <a:noAutofit/>
            </a:bodyPr>
            <a:lstStyle/>
            <a:p>
              <a:endParaRPr lang="en-US" sz="1400" b="0" u="none" strike="noStrike">
                <a:solidFill>
                  <a:srgbClr val="000000"/>
                </a:solidFill>
                <a:effectLst/>
                <a:uFillTx/>
                <a:latin typeface="Arial"/>
              </a:endParaRPr>
            </a:p>
          </p:txBody>
        </p:sp>
        <p:sp>
          <p:nvSpPr>
            <p:cNvPr id="341" name="Google Shape;445;p30"/>
            <p:cNvSpPr/>
            <p:nvPr/>
          </p:nvSpPr>
          <p:spPr>
            <a:xfrm flipH="1">
              <a:off x="6088680" y="2360520"/>
              <a:ext cx="200160" cy="298800"/>
            </a:xfrm>
            <a:custGeom>
              <a:avLst/>
              <a:gdLst>
                <a:gd name="textAreaLeft" fmla="*/ 360 w 200160"/>
                <a:gd name="textAreaRight" fmla="*/ 200880 w 200160"/>
                <a:gd name="textAreaTop" fmla="*/ 0 h 298800"/>
                <a:gd name="textAreaBottom" fmla="*/ 299160 h 298800"/>
              </a:gdLst>
              <a:ahLst/>
              <a:cxnLst/>
              <a:rect l="textAreaLeft" t="textAreaTop" r="textAreaRight" b="textAreaBottom"/>
              <a:pathLst>
                <a:path w="8574" h="12777">
                  <a:moveTo>
                    <a:pt x="7139" y="0"/>
                  </a:moveTo>
                  <a:lnTo>
                    <a:pt x="1" y="4771"/>
                  </a:lnTo>
                  <a:lnTo>
                    <a:pt x="1602" y="12776"/>
                  </a:lnTo>
                  <a:cubicBezTo>
                    <a:pt x="2302" y="12609"/>
                    <a:pt x="3003" y="12309"/>
                    <a:pt x="3670" y="11942"/>
                  </a:cubicBezTo>
                  <a:cubicBezTo>
                    <a:pt x="4304" y="11575"/>
                    <a:pt x="4938" y="11142"/>
                    <a:pt x="5471" y="10641"/>
                  </a:cubicBezTo>
                  <a:cubicBezTo>
                    <a:pt x="6939" y="9274"/>
                    <a:pt x="7906" y="7472"/>
                    <a:pt x="8240" y="5471"/>
                  </a:cubicBezTo>
                  <a:cubicBezTo>
                    <a:pt x="8573" y="3570"/>
                    <a:pt x="8173" y="1635"/>
                    <a:pt x="7139" y="0"/>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2" name="Google Shape;446;p30"/>
            <p:cNvSpPr/>
            <p:nvPr/>
          </p:nvSpPr>
          <p:spPr>
            <a:xfrm flipH="1">
              <a:off x="6089400" y="2359800"/>
              <a:ext cx="199440" cy="299520"/>
            </a:xfrm>
            <a:custGeom>
              <a:avLst/>
              <a:gdLst>
                <a:gd name="textAreaLeft" fmla="*/ 360 w 199440"/>
                <a:gd name="textAreaRight" fmla="*/ 200160 w 199440"/>
                <a:gd name="textAreaTop" fmla="*/ 0 h 299520"/>
                <a:gd name="textAreaBottom" fmla="*/ 299880 h 299520"/>
              </a:gdLst>
              <a:ahLst/>
              <a:cxnLst/>
              <a:rect l="textAreaLeft" t="textAreaTop" r="textAreaRight" b="textAreaBottom"/>
              <a:pathLst>
                <a:path w="8540" h="12810">
                  <a:moveTo>
                    <a:pt x="7139" y="0"/>
                  </a:moveTo>
                  <a:cubicBezTo>
                    <a:pt x="7142" y="5"/>
                    <a:pt x="7146" y="11"/>
                    <a:pt x="7149" y="16"/>
                  </a:cubicBezTo>
                  <a:lnTo>
                    <a:pt x="7149" y="16"/>
                  </a:lnTo>
                  <a:lnTo>
                    <a:pt x="7172" y="0"/>
                  </a:lnTo>
                  <a:close/>
                  <a:moveTo>
                    <a:pt x="7015" y="617"/>
                  </a:moveTo>
                  <a:lnTo>
                    <a:pt x="7015" y="617"/>
                  </a:lnTo>
                  <a:cubicBezTo>
                    <a:pt x="7842" y="2114"/>
                    <a:pt x="8106" y="3809"/>
                    <a:pt x="7840" y="5437"/>
                  </a:cubicBezTo>
                  <a:cubicBezTo>
                    <a:pt x="7539" y="7339"/>
                    <a:pt x="6605" y="9073"/>
                    <a:pt x="5204" y="10374"/>
                  </a:cubicBezTo>
                  <a:cubicBezTo>
                    <a:pt x="4704" y="10841"/>
                    <a:pt x="4104" y="11275"/>
                    <a:pt x="3470" y="11608"/>
                  </a:cubicBezTo>
                  <a:cubicBezTo>
                    <a:pt x="3003" y="11875"/>
                    <a:pt x="2469" y="12109"/>
                    <a:pt x="1935" y="12276"/>
                  </a:cubicBezTo>
                  <a:lnTo>
                    <a:pt x="501" y="4970"/>
                  </a:lnTo>
                  <a:lnTo>
                    <a:pt x="7015" y="617"/>
                  </a:lnTo>
                  <a:close/>
                  <a:moveTo>
                    <a:pt x="7149" y="16"/>
                  </a:moveTo>
                  <a:lnTo>
                    <a:pt x="1" y="4804"/>
                  </a:lnTo>
                  <a:lnTo>
                    <a:pt x="1602" y="12809"/>
                  </a:lnTo>
                  <a:cubicBezTo>
                    <a:pt x="2302" y="12642"/>
                    <a:pt x="3003" y="12342"/>
                    <a:pt x="3670" y="11975"/>
                  </a:cubicBezTo>
                  <a:cubicBezTo>
                    <a:pt x="4304" y="11608"/>
                    <a:pt x="4938" y="11175"/>
                    <a:pt x="5471" y="10674"/>
                  </a:cubicBezTo>
                  <a:cubicBezTo>
                    <a:pt x="6939" y="9307"/>
                    <a:pt x="7906" y="7472"/>
                    <a:pt x="8240" y="5504"/>
                  </a:cubicBezTo>
                  <a:cubicBezTo>
                    <a:pt x="8539" y="3609"/>
                    <a:pt x="8176" y="1647"/>
                    <a:pt x="7149" y="1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3" name="Google Shape;447;p30"/>
            <p:cNvSpPr/>
            <p:nvPr/>
          </p:nvSpPr>
          <p:spPr>
            <a:xfrm flipH="1">
              <a:off x="6122160" y="2278080"/>
              <a:ext cx="337680" cy="194040"/>
            </a:xfrm>
            <a:custGeom>
              <a:avLst/>
              <a:gdLst>
                <a:gd name="textAreaLeft" fmla="*/ 360 w 337680"/>
                <a:gd name="textAreaRight" fmla="*/ 338400 w 337680"/>
                <a:gd name="textAreaTop" fmla="*/ 0 h 194040"/>
                <a:gd name="textAreaBottom" fmla="*/ 194400 h 194040"/>
              </a:gdLst>
              <a:ahLst/>
              <a:cxnLst/>
              <a:rect l="textAreaLeft" t="textAreaTop" r="textAreaRight" b="textAreaBottom"/>
              <a:pathLst>
                <a:path w="14445" h="8307">
                  <a:moveTo>
                    <a:pt x="7873" y="1"/>
                  </a:moveTo>
                  <a:cubicBezTo>
                    <a:pt x="5738" y="1"/>
                    <a:pt x="3553" y="801"/>
                    <a:pt x="1835" y="2402"/>
                  </a:cubicBezTo>
                  <a:cubicBezTo>
                    <a:pt x="1101" y="3103"/>
                    <a:pt x="467" y="3903"/>
                    <a:pt x="0" y="4771"/>
                  </a:cubicBezTo>
                  <a:lnTo>
                    <a:pt x="7306" y="8307"/>
                  </a:lnTo>
                  <a:lnTo>
                    <a:pt x="14444" y="3536"/>
                  </a:lnTo>
                  <a:cubicBezTo>
                    <a:pt x="14177" y="3136"/>
                    <a:pt x="13910" y="2769"/>
                    <a:pt x="13610" y="2402"/>
                  </a:cubicBezTo>
                  <a:cubicBezTo>
                    <a:pt x="12092" y="801"/>
                    <a:pt x="10008" y="1"/>
                    <a:pt x="7873"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4" name="Google Shape;448;p30"/>
            <p:cNvSpPr/>
            <p:nvPr/>
          </p:nvSpPr>
          <p:spPr>
            <a:xfrm flipH="1">
              <a:off x="6251760" y="2389680"/>
              <a:ext cx="246960" cy="276840"/>
            </a:xfrm>
            <a:custGeom>
              <a:avLst/>
              <a:gdLst>
                <a:gd name="textAreaLeft" fmla="*/ 360 w 246960"/>
                <a:gd name="textAreaRight" fmla="*/ 247680 w 246960"/>
                <a:gd name="textAreaTop" fmla="*/ 0 h 276840"/>
                <a:gd name="textAreaBottom" fmla="*/ 277200 h 276840"/>
              </a:gdLst>
              <a:ahLst/>
              <a:cxnLst/>
              <a:rect l="textAreaLeft" t="textAreaTop" r="textAreaRight" b="textAreaBottom"/>
              <a:pathLst>
                <a:path w="10575" h="11842">
                  <a:moveTo>
                    <a:pt x="1668" y="1"/>
                  </a:moveTo>
                  <a:lnTo>
                    <a:pt x="1668" y="1"/>
                  </a:lnTo>
                  <a:cubicBezTo>
                    <a:pt x="1" y="3136"/>
                    <a:pt x="401" y="6939"/>
                    <a:pt x="2703" y="9407"/>
                  </a:cubicBezTo>
                  <a:cubicBezTo>
                    <a:pt x="4200" y="10979"/>
                    <a:pt x="6275" y="11842"/>
                    <a:pt x="8413" y="11842"/>
                  </a:cubicBezTo>
                  <a:cubicBezTo>
                    <a:pt x="9133" y="11842"/>
                    <a:pt x="9860" y="11744"/>
                    <a:pt x="10575" y="11542"/>
                  </a:cubicBezTo>
                  <a:lnTo>
                    <a:pt x="8974" y="3537"/>
                  </a:lnTo>
                  <a:lnTo>
                    <a:pt x="1668" y="1"/>
                  </a:lnTo>
                  <a:close/>
                </a:path>
              </a:pathLst>
            </a:custGeom>
            <a:solidFill>
              <a:srgbClr val="E0E0E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5" name="Google Shape;449;p30"/>
            <p:cNvSpPr/>
            <p:nvPr/>
          </p:nvSpPr>
          <p:spPr>
            <a:xfrm flipH="1">
              <a:off x="6839640" y="2793960"/>
              <a:ext cx="9720" cy="19800"/>
            </a:xfrm>
            <a:custGeom>
              <a:avLst/>
              <a:gdLst>
                <a:gd name="textAreaLeft" fmla="*/ -360 w 9720"/>
                <a:gd name="textAreaRight" fmla="*/ 9720 w 9720"/>
                <a:gd name="textAreaTop" fmla="*/ 0 h 19800"/>
                <a:gd name="textAreaBottom" fmla="*/ 20160 h 19800"/>
              </a:gdLst>
              <a:ahLst/>
              <a:cxnLst/>
              <a:rect l="textAreaLeft" t="textAreaTop" r="textAreaRight" b="textAreaBottom"/>
              <a:pathLst>
                <a:path w="435" h="868">
                  <a:moveTo>
                    <a:pt x="34" y="1"/>
                  </a:moveTo>
                  <a:cubicBezTo>
                    <a:pt x="1" y="301"/>
                    <a:pt x="1" y="568"/>
                    <a:pt x="34" y="868"/>
                  </a:cubicBezTo>
                  <a:lnTo>
                    <a:pt x="435" y="801"/>
                  </a:lnTo>
                  <a:cubicBezTo>
                    <a:pt x="435" y="534"/>
                    <a:pt x="435" y="268"/>
                    <a:pt x="43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080" bIns="10080" anchor="ctr">
              <a:noAutofit/>
            </a:bodyPr>
            <a:lstStyle/>
            <a:p>
              <a:endParaRPr lang="en-US" sz="1400" b="0" u="none" strike="noStrike">
                <a:solidFill>
                  <a:srgbClr val="000000"/>
                </a:solidFill>
                <a:effectLst/>
                <a:uFillTx/>
                <a:latin typeface="Arial"/>
              </a:endParaRPr>
            </a:p>
          </p:txBody>
        </p:sp>
        <p:sp>
          <p:nvSpPr>
            <p:cNvPr id="346" name="Google Shape;450;p30"/>
            <p:cNvSpPr/>
            <p:nvPr/>
          </p:nvSpPr>
          <p:spPr>
            <a:xfrm flipH="1">
              <a:off x="6599160" y="2466720"/>
              <a:ext cx="244080" cy="286920"/>
            </a:xfrm>
            <a:custGeom>
              <a:avLst/>
              <a:gdLst>
                <a:gd name="textAreaLeft" fmla="*/ 360 w 244080"/>
                <a:gd name="textAreaRight" fmla="*/ 244800 w 244080"/>
                <a:gd name="textAreaTop" fmla="*/ 0 h 286920"/>
                <a:gd name="textAreaBottom" fmla="*/ 287280 h 286920"/>
              </a:gdLst>
              <a:ahLst/>
              <a:cxnLst/>
              <a:rect l="textAreaLeft" t="textAreaTop" r="textAreaRight" b="textAreaBottom"/>
              <a:pathLst>
                <a:path w="10441" h="12276">
                  <a:moveTo>
                    <a:pt x="10241" y="0"/>
                  </a:moveTo>
                  <a:cubicBezTo>
                    <a:pt x="9707" y="267"/>
                    <a:pt x="9173" y="567"/>
                    <a:pt x="8673" y="901"/>
                  </a:cubicBezTo>
                  <a:lnTo>
                    <a:pt x="8906" y="1268"/>
                  </a:lnTo>
                  <a:cubicBezTo>
                    <a:pt x="9407" y="934"/>
                    <a:pt x="9907" y="634"/>
                    <a:pt x="10441" y="367"/>
                  </a:cubicBezTo>
                  <a:lnTo>
                    <a:pt x="10241" y="0"/>
                  </a:lnTo>
                  <a:close/>
                  <a:moveTo>
                    <a:pt x="7205" y="1968"/>
                  </a:moveTo>
                  <a:cubicBezTo>
                    <a:pt x="6738" y="2335"/>
                    <a:pt x="6305" y="2735"/>
                    <a:pt x="5838" y="3169"/>
                  </a:cubicBezTo>
                  <a:lnTo>
                    <a:pt x="6138" y="3469"/>
                  </a:lnTo>
                  <a:cubicBezTo>
                    <a:pt x="6605" y="3036"/>
                    <a:pt x="7005" y="2669"/>
                    <a:pt x="7472" y="2302"/>
                  </a:cubicBezTo>
                  <a:lnTo>
                    <a:pt x="7205" y="1968"/>
                  </a:lnTo>
                  <a:close/>
                  <a:moveTo>
                    <a:pt x="4603" y="4437"/>
                  </a:moveTo>
                  <a:cubicBezTo>
                    <a:pt x="4170" y="4904"/>
                    <a:pt x="3803" y="5371"/>
                    <a:pt x="3436" y="5838"/>
                  </a:cubicBezTo>
                  <a:lnTo>
                    <a:pt x="3736" y="6071"/>
                  </a:lnTo>
                  <a:cubicBezTo>
                    <a:pt x="4103" y="5637"/>
                    <a:pt x="4503" y="5170"/>
                    <a:pt x="4904" y="4737"/>
                  </a:cubicBezTo>
                  <a:lnTo>
                    <a:pt x="4603" y="4437"/>
                  </a:lnTo>
                  <a:close/>
                  <a:moveTo>
                    <a:pt x="2368" y="7305"/>
                  </a:moveTo>
                  <a:cubicBezTo>
                    <a:pt x="2035" y="7806"/>
                    <a:pt x="1701" y="8306"/>
                    <a:pt x="1434" y="8840"/>
                  </a:cubicBezTo>
                  <a:lnTo>
                    <a:pt x="1768" y="9040"/>
                  </a:lnTo>
                  <a:cubicBezTo>
                    <a:pt x="2068" y="8539"/>
                    <a:pt x="2368" y="8039"/>
                    <a:pt x="2702" y="7539"/>
                  </a:cubicBezTo>
                  <a:lnTo>
                    <a:pt x="2368" y="7305"/>
                  </a:lnTo>
                  <a:close/>
                  <a:moveTo>
                    <a:pt x="601" y="10474"/>
                  </a:moveTo>
                  <a:cubicBezTo>
                    <a:pt x="367" y="11008"/>
                    <a:pt x="167" y="11575"/>
                    <a:pt x="0" y="12175"/>
                  </a:cubicBezTo>
                  <a:lnTo>
                    <a:pt x="434" y="12275"/>
                  </a:lnTo>
                  <a:cubicBezTo>
                    <a:pt x="567" y="11708"/>
                    <a:pt x="767" y="11175"/>
                    <a:pt x="1001" y="10641"/>
                  </a:cubicBezTo>
                  <a:lnTo>
                    <a:pt x="601" y="10474"/>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47" name="Google Shape;451;p30"/>
            <p:cNvSpPr/>
            <p:nvPr/>
          </p:nvSpPr>
          <p:spPr>
            <a:xfrm flipH="1">
              <a:off x="6543000" y="2445120"/>
              <a:ext cx="20880" cy="14400"/>
            </a:xfrm>
            <a:custGeom>
              <a:avLst/>
              <a:gdLst>
                <a:gd name="textAreaLeft" fmla="*/ 360 w 20880"/>
                <a:gd name="textAreaRight" fmla="*/ 21600 w 20880"/>
                <a:gd name="textAreaTop" fmla="*/ 0 h 14400"/>
                <a:gd name="textAreaBottom" fmla="*/ 14760 h 14400"/>
              </a:gdLst>
              <a:ahLst/>
              <a:cxnLst/>
              <a:rect l="textAreaLeft" t="textAreaTop" r="textAreaRight" b="textAreaBottom"/>
              <a:pathLst>
                <a:path w="902" h="634">
                  <a:moveTo>
                    <a:pt x="835" y="0"/>
                  </a:moveTo>
                  <a:cubicBezTo>
                    <a:pt x="535" y="67"/>
                    <a:pt x="268" y="133"/>
                    <a:pt x="1" y="234"/>
                  </a:cubicBezTo>
                  <a:lnTo>
                    <a:pt x="101" y="634"/>
                  </a:lnTo>
                  <a:cubicBezTo>
                    <a:pt x="368" y="534"/>
                    <a:pt x="635" y="467"/>
                    <a:pt x="902" y="400"/>
                  </a:cubicBezTo>
                  <a:lnTo>
                    <a:pt x="835"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7200" bIns="7200" anchor="ctr">
              <a:noAutofit/>
            </a:bodyPr>
            <a:lstStyle/>
            <a:p>
              <a:endParaRPr lang="en-US" sz="1400" b="0" u="none" strike="noStrike">
                <a:solidFill>
                  <a:srgbClr val="000000"/>
                </a:solidFill>
                <a:effectLst/>
                <a:uFillTx/>
                <a:latin typeface="Arial"/>
              </a:endParaRPr>
            </a:p>
          </p:txBody>
        </p:sp>
        <p:sp>
          <p:nvSpPr>
            <p:cNvPr id="348" name="Google Shape;452;p30"/>
            <p:cNvSpPr/>
            <p:nvPr/>
          </p:nvSpPr>
          <p:spPr>
            <a:xfrm flipH="1">
              <a:off x="5212800" y="2709720"/>
              <a:ext cx="12240" cy="20880"/>
            </a:xfrm>
            <a:custGeom>
              <a:avLst/>
              <a:gdLst>
                <a:gd name="textAreaLeft" fmla="*/ 360 w 12240"/>
                <a:gd name="textAreaRight" fmla="*/ 12960 w 12240"/>
                <a:gd name="textAreaTop" fmla="*/ 0 h 20880"/>
                <a:gd name="textAreaBottom" fmla="*/ 21240 h 20880"/>
              </a:gdLst>
              <a:ahLst/>
              <a:cxnLst/>
              <a:rect l="textAreaLeft" t="textAreaTop" r="textAreaRight" b="textAreaBottom"/>
              <a:pathLst>
                <a:path w="535" h="901">
                  <a:moveTo>
                    <a:pt x="434" y="0"/>
                  </a:moveTo>
                  <a:lnTo>
                    <a:pt x="0" y="100"/>
                  </a:lnTo>
                  <a:cubicBezTo>
                    <a:pt x="67" y="334"/>
                    <a:pt x="101" y="601"/>
                    <a:pt x="134" y="901"/>
                  </a:cubicBezTo>
                  <a:lnTo>
                    <a:pt x="534" y="834"/>
                  </a:lnTo>
                  <a:cubicBezTo>
                    <a:pt x="501" y="567"/>
                    <a:pt x="467" y="267"/>
                    <a:pt x="434"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440" bIns="10440" anchor="ctr">
              <a:noAutofit/>
            </a:bodyPr>
            <a:lstStyle/>
            <a:p>
              <a:endParaRPr lang="en-US" sz="1400" b="0" u="none" strike="noStrike">
                <a:solidFill>
                  <a:srgbClr val="000000"/>
                </a:solidFill>
                <a:effectLst/>
                <a:uFillTx/>
                <a:latin typeface="Arial"/>
              </a:endParaRPr>
            </a:p>
          </p:txBody>
        </p:sp>
        <p:sp>
          <p:nvSpPr>
            <p:cNvPr id="349" name="Google Shape;453;p30"/>
            <p:cNvSpPr/>
            <p:nvPr/>
          </p:nvSpPr>
          <p:spPr>
            <a:xfrm flipH="1">
              <a:off x="5211360" y="2767320"/>
              <a:ext cx="203400" cy="339120"/>
            </a:xfrm>
            <a:custGeom>
              <a:avLst/>
              <a:gdLst>
                <a:gd name="textAreaLeft" fmla="*/ -360 w 203400"/>
                <a:gd name="textAreaRight" fmla="*/ 203400 w 203400"/>
                <a:gd name="textAreaTop" fmla="*/ 0 h 339120"/>
                <a:gd name="textAreaBottom" fmla="*/ 339480 h 339120"/>
              </a:gdLst>
              <a:ahLst/>
              <a:cxnLst/>
              <a:rect l="textAreaLeft" t="textAreaTop" r="textAreaRight" b="textAreaBottom"/>
              <a:pathLst>
                <a:path w="8707" h="14511">
                  <a:moveTo>
                    <a:pt x="8306" y="1"/>
                  </a:moveTo>
                  <a:cubicBezTo>
                    <a:pt x="8273" y="501"/>
                    <a:pt x="8240" y="1035"/>
                    <a:pt x="8173" y="1535"/>
                  </a:cubicBezTo>
                  <a:lnTo>
                    <a:pt x="8573" y="1602"/>
                  </a:lnTo>
                  <a:lnTo>
                    <a:pt x="8573" y="1568"/>
                  </a:lnTo>
                  <a:cubicBezTo>
                    <a:pt x="8673" y="1035"/>
                    <a:pt x="8707" y="501"/>
                    <a:pt x="8707" y="1"/>
                  </a:cubicBezTo>
                  <a:close/>
                  <a:moveTo>
                    <a:pt x="7873" y="3069"/>
                  </a:moveTo>
                  <a:cubicBezTo>
                    <a:pt x="7773" y="3570"/>
                    <a:pt x="7606" y="4070"/>
                    <a:pt x="7472" y="4571"/>
                  </a:cubicBezTo>
                  <a:lnTo>
                    <a:pt x="7873" y="4704"/>
                  </a:lnTo>
                  <a:lnTo>
                    <a:pt x="7873" y="4671"/>
                  </a:lnTo>
                  <a:cubicBezTo>
                    <a:pt x="8039" y="4170"/>
                    <a:pt x="8173" y="3670"/>
                    <a:pt x="8306" y="3169"/>
                  </a:cubicBezTo>
                  <a:lnTo>
                    <a:pt x="7873" y="3069"/>
                  </a:lnTo>
                  <a:close/>
                  <a:moveTo>
                    <a:pt x="6939" y="6005"/>
                  </a:moveTo>
                  <a:cubicBezTo>
                    <a:pt x="6738" y="6505"/>
                    <a:pt x="6505" y="6972"/>
                    <a:pt x="6271" y="7439"/>
                  </a:cubicBezTo>
                  <a:lnTo>
                    <a:pt x="6638" y="7606"/>
                  </a:lnTo>
                  <a:cubicBezTo>
                    <a:pt x="6905" y="7139"/>
                    <a:pt x="7139" y="6672"/>
                    <a:pt x="7339" y="6172"/>
                  </a:cubicBezTo>
                  <a:lnTo>
                    <a:pt x="6939" y="6005"/>
                  </a:lnTo>
                  <a:close/>
                  <a:moveTo>
                    <a:pt x="5504" y="8774"/>
                  </a:moveTo>
                  <a:cubicBezTo>
                    <a:pt x="5237" y="9207"/>
                    <a:pt x="4937" y="9641"/>
                    <a:pt x="4604" y="10041"/>
                  </a:cubicBezTo>
                  <a:lnTo>
                    <a:pt x="4937" y="10308"/>
                  </a:lnTo>
                  <a:cubicBezTo>
                    <a:pt x="5271" y="9874"/>
                    <a:pt x="5571" y="9441"/>
                    <a:pt x="5871" y="9007"/>
                  </a:cubicBezTo>
                  <a:lnTo>
                    <a:pt x="5504" y="8774"/>
                  </a:lnTo>
                  <a:close/>
                  <a:moveTo>
                    <a:pt x="3603" y="11242"/>
                  </a:moveTo>
                  <a:cubicBezTo>
                    <a:pt x="3236" y="11609"/>
                    <a:pt x="2869" y="11976"/>
                    <a:pt x="2502" y="12309"/>
                  </a:cubicBezTo>
                  <a:lnTo>
                    <a:pt x="2769" y="12643"/>
                  </a:lnTo>
                  <a:cubicBezTo>
                    <a:pt x="3169" y="12276"/>
                    <a:pt x="3536" y="11909"/>
                    <a:pt x="3903" y="11509"/>
                  </a:cubicBezTo>
                  <a:lnTo>
                    <a:pt x="3603" y="11242"/>
                  </a:lnTo>
                  <a:close/>
                  <a:moveTo>
                    <a:pt x="1268" y="13277"/>
                  </a:moveTo>
                  <a:cubicBezTo>
                    <a:pt x="868" y="13610"/>
                    <a:pt x="434" y="13877"/>
                    <a:pt x="0" y="14144"/>
                  </a:cubicBezTo>
                  <a:lnTo>
                    <a:pt x="200" y="14511"/>
                  </a:lnTo>
                  <a:cubicBezTo>
                    <a:pt x="667" y="14244"/>
                    <a:pt x="1101" y="13944"/>
                    <a:pt x="1535" y="13644"/>
                  </a:cubicBezTo>
                  <a:lnTo>
                    <a:pt x="1268" y="13277"/>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0" name="Google Shape;454;p30"/>
            <p:cNvSpPr/>
            <p:nvPr/>
          </p:nvSpPr>
          <p:spPr>
            <a:xfrm flipH="1">
              <a:off x="5443920" y="3115440"/>
              <a:ext cx="21600" cy="16920"/>
            </a:xfrm>
            <a:custGeom>
              <a:avLst/>
              <a:gdLst>
                <a:gd name="textAreaLeft" fmla="*/ 360 w 21600"/>
                <a:gd name="textAreaRight" fmla="*/ 22320 w 21600"/>
                <a:gd name="textAreaTop" fmla="*/ 0 h 16920"/>
                <a:gd name="textAreaBottom" fmla="*/ 17280 h 16920"/>
              </a:gdLst>
              <a:ahLst/>
              <a:cxnLst/>
              <a:rect l="textAreaLeft" t="textAreaTop" r="textAreaRight" b="textAreaBottom"/>
              <a:pathLst>
                <a:path w="935" h="735">
                  <a:moveTo>
                    <a:pt x="734" y="1"/>
                  </a:moveTo>
                  <a:cubicBezTo>
                    <a:pt x="501" y="134"/>
                    <a:pt x="267" y="234"/>
                    <a:pt x="0" y="334"/>
                  </a:cubicBezTo>
                  <a:lnTo>
                    <a:pt x="167" y="735"/>
                  </a:lnTo>
                  <a:cubicBezTo>
                    <a:pt x="434" y="635"/>
                    <a:pt x="668" y="501"/>
                    <a:pt x="934" y="401"/>
                  </a:cubicBezTo>
                  <a:lnTo>
                    <a:pt x="734"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640" bIns="8640" anchor="ctr">
              <a:noAutofit/>
            </a:bodyPr>
            <a:lstStyle/>
            <a:p>
              <a:endParaRPr lang="en-US" sz="1400" b="0" u="none" strike="noStrike">
                <a:solidFill>
                  <a:srgbClr val="000000"/>
                </a:solidFill>
                <a:effectLst/>
                <a:uFillTx/>
                <a:latin typeface="Arial"/>
              </a:endParaRPr>
            </a:p>
          </p:txBody>
        </p:sp>
        <p:sp>
          <p:nvSpPr>
            <p:cNvPr id="351" name="Google Shape;455;p30"/>
            <p:cNvSpPr/>
            <p:nvPr/>
          </p:nvSpPr>
          <p:spPr>
            <a:xfrm flipH="1">
              <a:off x="5998320" y="2432520"/>
              <a:ext cx="20880" cy="12960"/>
            </a:xfrm>
            <a:custGeom>
              <a:avLst/>
              <a:gdLst>
                <a:gd name="textAreaLeft" fmla="*/ 360 w 20880"/>
                <a:gd name="textAreaRight" fmla="*/ 21600 w 20880"/>
                <a:gd name="textAreaTop" fmla="*/ 0 h 12960"/>
                <a:gd name="textAreaBottom" fmla="*/ 13320 h 12960"/>
              </a:gdLst>
              <a:ahLst/>
              <a:cxnLst/>
              <a:rect l="textAreaLeft" t="textAreaTop" r="textAreaRight" b="textAreaBottom"/>
              <a:pathLst>
                <a:path w="901" h="568">
                  <a:moveTo>
                    <a:pt x="67" y="0"/>
                  </a:moveTo>
                  <a:lnTo>
                    <a:pt x="0" y="401"/>
                  </a:lnTo>
                  <a:cubicBezTo>
                    <a:pt x="234" y="434"/>
                    <a:pt x="501" y="501"/>
                    <a:pt x="767" y="567"/>
                  </a:cubicBezTo>
                  <a:lnTo>
                    <a:pt x="901" y="167"/>
                  </a:lnTo>
                  <a:cubicBezTo>
                    <a:pt x="601" y="100"/>
                    <a:pt x="334" y="34"/>
                    <a:pt x="67" y="0"/>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480" bIns="6480" anchor="ctr">
              <a:noAutofit/>
            </a:bodyPr>
            <a:lstStyle/>
            <a:p>
              <a:endParaRPr lang="en-US" sz="1400" b="0" u="none" strike="noStrike">
                <a:solidFill>
                  <a:srgbClr val="000000"/>
                </a:solidFill>
                <a:effectLst/>
                <a:uFillTx/>
                <a:latin typeface="Arial"/>
              </a:endParaRPr>
            </a:p>
          </p:txBody>
        </p:sp>
        <p:sp>
          <p:nvSpPr>
            <p:cNvPr id="352" name="Google Shape;456;p30"/>
            <p:cNvSpPr/>
            <p:nvPr/>
          </p:nvSpPr>
          <p:spPr>
            <a:xfrm flipH="1">
              <a:off x="5701680" y="2449800"/>
              <a:ext cx="260280" cy="436680"/>
            </a:xfrm>
            <a:custGeom>
              <a:avLst/>
              <a:gdLst>
                <a:gd name="textAreaLeft" fmla="*/ -360 w 260280"/>
                <a:gd name="textAreaRight" fmla="*/ 260280 w 260280"/>
                <a:gd name="textAreaTop" fmla="*/ 0 h 436680"/>
                <a:gd name="textAreaBottom" fmla="*/ 437040 h 436680"/>
              </a:gdLst>
              <a:ahLst/>
              <a:cxnLst/>
              <a:rect l="textAreaLeft" t="textAreaTop" r="textAreaRight" b="textAreaBottom"/>
              <a:pathLst>
                <a:path w="11143" h="18681">
                  <a:moveTo>
                    <a:pt x="168" y="0"/>
                  </a:moveTo>
                  <a:lnTo>
                    <a:pt x="1" y="400"/>
                  </a:lnTo>
                  <a:cubicBezTo>
                    <a:pt x="501" y="601"/>
                    <a:pt x="1035" y="867"/>
                    <a:pt x="1502" y="1168"/>
                  </a:cubicBezTo>
                  <a:lnTo>
                    <a:pt x="1736" y="801"/>
                  </a:lnTo>
                  <a:cubicBezTo>
                    <a:pt x="1235" y="501"/>
                    <a:pt x="701" y="234"/>
                    <a:pt x="168" y="0"/>
                  </a:cubicBezTo>
                  <a:close/>
                  <a:moveTo>
                    <a:pt x="3170" y="1801"/>
                  </a:moveTo>
                  <a:lnTo>
                    <a:pt x="2903" y="2135"/>
                  </a:lnTo>
                  <a:cubicBezTo>
                    <a:pt x="3370" y="2469"/>
                    <a:pt x="3804" y="2836"/>
                    <a:pt x="4204" y="3236"/>
                  </a:cubicBezTo>
                  <a:lnTo>
                    <a:pt x="4504" y="2936"/>
                  </a:lnTo>
                  <a:cubicBezTo>
                    <a:pt x="4071" y="2535"/>
                    <a:pt x="3637" y="2168"/>
                    <a:pt x="3170" y="1801"/>
                  </a:cubicBezTo>
                  <a:close/>
                  <a:moveTo>
                    <a:pt x="5705" y="4237"/>
                  </a:moveTo>
                  <a:lnTo>
                    <a:pt x="5371" y="4503"/>
                  </a:lnTo>
                  <a:cubicBezTo>
                    <a:pt x="5738" y="4937"/>
                    <a:pt x="6105" y="5371"/>
                    <a:pt x="6439" y="5838"/>
                  </a:cubicBezTo>
                  <a:lnTo>
                    <a:pt x="6806" y="5604"/>
                  </a:lnTo>
                  <a:cubicBezTo>
                    <a:pt x="6439" y="5137"/>
                    <a:pt x="6072" y="4637"/>
                    <a:pt x="5705" y="4237"/>
                  </a:cubicBezTo>
                  <a:close/>
                  <a:moveTo>
                    <a:pt x="7773" y="7039"/>
                  </a:moveTo>
                  <a:lnTo>
                    <a:pt x="7440" y="7272"/>
                  </a:lnTo>
                  <a:cubicBezTo>
                    <a:pt x="7706" y="7739"/>
                    <a:pt x="8007" y="8239"/>
                    <a:pt x="8274" y="8773"/>
                  </a:cubicBezTo>
                  <a:lnTo>
                    <a:pt x="8640" y="8573"/>
                  </a:lnTo>
                  <a:cubicBezTo>
                    <a:pt x="8374" y="8039"/>
                    <a:pt x="8073" y="7539"/>
                    <a:pt x="7773" y="7039"/>
                  </a:cubicBezTo>
                  <a:close/>
                  <a:moveTo>
                    <a:pt x="9374" y="10141"/>
                  </a:moveTo>
                  <a:lnTo>
                    <a:pt x="9007" y="10308"/>
                  </a:lnTo>
                  <a:cubicBezTo>
                    <a:pt x="9208" y="10841"/>
                    <a:pt x="9441" y="11375"/>
                    <a:pt x="9608" y="11909"/>
                  </a:cubicBezTo>
                  <a:lnTo>
                    <a:pt x="10008" y="11775"/>
                  </a:lnTo>
                  <a:cubicBezTo>
                    <a:pt x="9808" y="11242"/>
                    <a:pt x="9608" y="10674"/>
                    <a:pt x="9374" y="10141"/>
                  </a:cubicBezTo>
                  <a:close/>
                  <a:moveTo>
                    <a:pt x="10542" y="13476"/>
                  </a:moveTo>
                  <a:lnTo>
                    <a:pt x="10108" y="13577"/>
                  </a:lnTo>
                  <a:cubicBezTo>
                    <a:pt x="10275" y="14144"/>
                    <a:pt x="10375" y="14711"/>
                    <a:pt x="10475" y="15244"/>
                  </a:cubicBezTo>
                  <a:lnTo>
                    <a:pt x="10909" y="15211"/>
                  </a:lnTo>
                  <a:cubicBezTo>
                    <a:pt x="10809" y="14644"/>
                    <a:pt x="10675" y="14044"/>
                    <a:pt x="10542" y="13476"/>
                  </a:cubicBezTo>
                  <a:close/>
                  <a:moveTo>
                    <a:pt x="10675" y="16946"/>
                  </a:moveTo>
                  <a:cubicBezTo>
                    <a:pt x="10709" y="17279"/>
                    <a:pt x="10709" y="17613"/>
                    <a:pt x="10709" y="17946"/>
                  </a:cubicBezTo>
                  <a:cubicBezTo>
                    <a:pt x="10709" y="18180"/>
                    <a:pt x="10709" y="18413"/>
                    <a:pt x="10709" y="18680"/>
                  </a:cubicBezTo>
                  <a:lnTo>
                    <a:pt x="11109" y="18680"/>
                  </a:lnTo>
                  <a:cubicBezTo>
                    <a:pt x="11142" y="18447"/>
                    <a:pt x="11142" y="18180"/>
                    <a:pt x="11142" y="17946"/>
                  </a:cubicBezTo>
                  <a:cubicBezTo>
                    <a:pt x="11142" y="17613"/>
                    <a:pt x="11142" y="17279"/>
                    <a:pt x="11109" y="16946"/>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3" name="Google Shape;457;p30"/>
            <p:cNvSpPr/>
            <p:nvPr/>
          </p:nvSpPr>
          <p:spPr>
            <a:xfrm flipH="1">
              <a:off x="5708520" y="2925720"/>
              <a:ext cx="13680" cy="21600"/>
            </a:xfrm>
            <a:custGeom>
              <a:avLst/>
              <a:gdLst>
                <a:gd name="textAreaLeft" fmla="*/ 360 w 13680"/>
                <a:gd name="textAreaRight" fmla="*/ 14400 w 13680"/>
                <a:gd name="textAreaTop" fmla="*/ 0 h 21600"/>
                <a:gd name="textAreaBottom" fmla="*/ 21960 h 21600"/>
              </a:gdLst>
              <a:ahLst/>
              <a:cxnLst/>
              <a:rect l="textAreaLeft" t="textAreaTop" r="textAreaRight" b="textAreaBottom"/>
              <a:pathLst>
                <a:path w="602" h="935">
                  <a:moveTo>
                    <a:pt x="201" y="0"/>
                  </a:moveTo>
                  <a:cubicBezTo>
                    <a:pt x="134" y="267"/>
                    <a:pt x="68" y="534"/>
                    <a:pt x="1" y="801"/>
                  </a:cubicBezTo>
                  <a:lnTo>
                    <a:pt x="401" y="934"/>
                  </a:lnTo>
                  <a:cubicBezTo>
                    <a:pt x="468" y="667"/>
                    <a:pt x="535" y="367"/>
                    <a:pt x="601" y="100"/>
                  </a:cubicBezTo>
                  <a:lnTo>
                    <a:pt x="201" y="0"/>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10800" bIns="10800" anchor="ctr">
              <a:noAutofit/>
            </a:bodyPr>
            <a:lstStyle/>
            <a:p>
              <a:endParaRPr lang="en-US" sz="1400" b="0" u="none" strike="noStrike">
                <a:solidFill>
                  <a:srgbClr val="000000"/>
                </a:solidFill>
                <a:effectLst/>
                <a:uFillTx/>
                <a:latin typeface="Arial"/>
              </a:endParaRPr>
            </a:p>
          </p:txBody>
        </p:sp>
        <p:sp>
          <p:nvSpPr>
            <p:cNvPr id="354" name="Google Shape;458;p30"/>
            <p:cNvSpPr/>
            <p:nvPr/>
          </p:nvSpPr>
          <p:spPr>
            <a:xfrm flipH="1">
              <a:off x="6617880" y="2072520"/>
              <a:ext cx="379080" cy="203400"/>
            </a:xfrm>
            <a:custGeom>
              <a:avLst/>
              <a:gdLst>
                <a:gd name="textAreaLeft" fmla="*/ -360 w 379080"/>
                <a:gd name="textAreaRight" fmla="*/ 379080 w 379080"/>
                <a:gd name="textAreaTop" fmla="*/ 0 h 203400"/>
                <a:gd name="textAreaBottom" fmla="*/ 203760 h 203400"/>
              </a:gdLst>
              <a:ahLst/>
              <a:cxnLst/>
              <a:rect l="textAreaLeft" t="textAreaTop" r="textAreaRight" b="textAreaBottom"/>
              <a:pathLst>
                <a:path w="16211" h="8709">
                  <a:moveTo>
                    <a:pt x="8139" y="1"/>
                  </a:moveTo>
                  <a:cubicBezTo>
                    <a:pt x="6471" y="34"/>
                    <a:pt x="5036" y="1135"/>
                    <a:pt x="4569" y="2736"/>
                  </a:cubicBezTo>
                  <a:cubicBezTo>
                    <a:pt x="2968" y="2869"/>
                    <a:pt x="1701" y="4137"/>
                    <a:pt x="1567" y="5738"/>
                  </a:cubicBezTo>
                  <a:lnTo>
                    <a:pt x="1567" y="5938"/>
                  </a:lnTo>
                  <a:cubicBezTo>
                    <a:pt x="767" y="5938"/>
                    <a:pt x="133" y="6539"/>
                    <a:pt x="66" y="7339"/>
                  </a:cubicBezTo>
                  <a:cubicBezTo>
                    <a:pt x="1" y="8055"/>
                    <a:pt x="571" y="8708"/>
                    <a:pt x="1312" y="8708"/>
                  </a:cubicBezTo>
                  <a:cubicBezTo>
                    <a:pt x="1330" y="8708"/>
                    <a:pt x="1349" y="8708"/>
                    <a:pt x="1367" y="8707"/>
                  </a:cubicBezTo>
                  <a:lnTo>
                    <a:pt x="13876" y="8707"/>
                  </a:lnTo>
                  <a:cubicBezTo>
                    <a:pt x="15077" y="8707"/>
                    <a:pt x="16044" y="7773"/>
                    <a:pt x="16144" y="6605"/>
                  </a:cubicBezTo>
                  <a:cubicBezTo>
                    <a:pt x="16211" y="5738"/>
                    <a:pt x="15711" y="4938"/>
                    <a:pt x="14910" y="4604"/>
                  </a:cubicBezTo>
                  <a:cubicBezTo>
                    <a:pt x="15042" y="3088"/>
                    <a:pt x="13839" y="1768"/>
                    <a:pt x="12299" y="1768"/>
                  </a:cubicBezTo>
                  <a:cubicBezTo>
                    <a:pt x="12280" y="1768"/>
                    <a:pt x="12261" y="1768"/>
                    <a:pt x="12241" y="1769"/>
                  </a:cubicBezTo>
                  <a:cubicBezTo>
                    <a:pt x="11875" y="1769"/>
                    <a:pt x="11474" y="1835"/>
                    <a:pt x="11141" y="1969"/>
                  </a:cubicBezTo>
                  <a:cubicBezTo>
                    <a:pt x="10640" y="768"/>
                    <a:pt x="9439" y="1"/>
                    <a:pt x="8139"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5" name="Google Shape;459;p30"/>
            <p:cNvSpPr/>
            <p:nvPr/>
          </p:nvSpPr>
          <p:spPr>
            <a:xfrm flipH="1">
              <a:off x="5357520" y="2085840"/>
              <a:ext cx="331560" cy="177840"/>
            </a:xfrm>
            <a:custGeom>
              <a:avLst/>
              <a:gdLst>
                <a:gd name="textAreaLeft" fmla="*/ -360 w 331560"/>
                <a:gd name="textAreaRight" fmla="*/ 331560 w 331560"/>
                <a:gd name="textAreaTop" fmla="*/ 0 h 177840"/>
                <a:gd name="textAreaBottom" fmla="*/ 178200 h 177840"/>
              </a:gdLst>
              <a:ahLst/>
              <a:cxnLst/>
              <a:rect l="textAreaLeft" t="textAreaTop" r="textAreaRight" b="textAreaBottom"/>
              <a:pathLst>
                <a:path w="14178" h="7608">
                  <a:moveTo>
                    <a:pt x="7184" y="1"/>
                  </a:moveTo>
                  <a:cubicBezTo>
                    <a:pt x="7158" y="1"/>
                    <a:pt x="7132" y="1"/>
                    <a:pt x="7106" y="2"/>
                  </a:cubicBezTo>
                  <a:cubicBezTo>
                    <a:pt x="5672" y="35"/>
                    <a:pt x="4404" y="1002"/>
                    <a:pt x="4004" y="2370"/>
                  </a:cubicBezTo>
                  <a:cubicBezTo>
                    <a:pt x="2603" y="2470"/>
                    <a:pt x="1469" y="3604"/>
                    <a:pt x="1369" y="5005"/>
                  </a:cubicBezTo>
                  <a:lnTo>
                    <a:pt x="1369" y="5172"/>
                  </a:lnTo>
                  <a:cubicBezTo>
                    <a:pt x="668" y="5205"/>
                    <a:pt x="101" y="5706"/>
                    <a:pt x="68" y="6406"/>
                  </a:cubicBezTo>
                  <a:cubicBezTo>
                    <a:pt x="1" y="7040"/>
                    <a:pt x="535" y="7607"/>
                    <a:pt x="1202" y="7607"/>
                  </a:cubicBezTo>
                  <a:lnTo>
                    <a:pt x="12143" y="7607"/>
                  </a:lnTo>
                  <a:cubicBezTo>
                    <a:pt x="13177" y="7607"/>
                    <a:pt x="14044" y="6807"/>
                    <a:pt x="14111" y="5739"/>
                  </a:cubicBezTo>
                  <a:cubicBezTo>
                    <a:pt x="14178" y="5005"/>
                    <a:pt x="13744" y="4305"/>
                    <a:pt x="13044" y="4038"/>
                  </a:cubicBezTo>
                  <a:cubicBezTo>
                    <a:pt x="13142" y="2689"/>
                    <a:pt x="12073" y="1535"/>
                    <a:pt x="10732" y="1535"/>
                  </a:cubicBezTo>
                  <a:cubicBezTo>
                    <a:pt x="10713" y="1535"/>
                    <a:pt x="10694" y="1536"/>
                    <a:pt x="10675" y="1536"/>
                  </a:cubicBezTo>
                  <a:cubicBezTo>
                    <a:pt x="10375" y="1536"/>
                    <a:pt x="10041" y="1570"/>
                    <a:pt x="9741" y="1703"/>
                  </a:cubicBezTo>
                  <a:cubicBezTo>
                    <a:pt x="9285" y="693"/>
                    <a:pt x="8287" y="1"/>
                    <a:pt x="7184"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88920" bIns="88920" anchor="ctr">
              <a:noAutofit/>
            </a:bodyPr>
            <a:lstStyle/>
            <a:p>
              <a:endParaRPr lang="en-US" sz="1400" b="0" u="none" strike="noStrike">
                <a:solidFill>
                  <a:srgbClr val="000000"/>
                </a:solidFill>
                <a:effectLst/>
                <a:uFillTx/>
                <a:latin typeface="Arial"/>
              </a:endParaRPr>
            </a:p>
          </p:txBody>
        </p:sp>
        <p:sp>
          <p:nvSpPr>
            <p:cNvPr id="356" name="Google Shape;460;p30"/>
            <p:cNvSpPr/>
            <p:nvPr/>
          </p:nvSpPr>
          <p:spPr>
            <a:xfrm flipH="1">
              <a:off x="5825160" y="1974240"/>
              <a:ext cx="249480" cy="133920"/>
            </a:xfrm>
            <a:custGeom>
              <a:avLst/>
              <a:gdLst>
                <a:gd name="textAreaLeft" fmla="*/ -360 w 249480"/>
                <a:gd name="textAreaRight" fmla="*/ 249480 w 249480"/>
                <a:gd name="textAreaTop" fmla="*/ 0 h 133920"/>
                <a:gd name="textAreaBottom" fmla="*/ 134280 h 133920"/>
              </a:gdLst>
              <a:ahLst/>
              <a:cxnLst/>
              <a:rect l="textAreaLeft" t="textAreaTop" r="textAreaRight" b="textAreaBottom"/>
              <a:pathLst>
                <a:path w="10675" h="5740">
                  <a:moveTo>
                    <a:pt x="6005" y="1"/>
                  </a:moveTo>
                  <a:cubicBezTo>
                    <a:pt x="5983" y="1"/>
                    <a:pt x="5961" y="1"/>
                    <a:pt x="5938" y="2"/>
                  </a:cubicBezTo>
                  <a:cubicBezTo>
                    <a:pt x="5037" y="2"/>
                    <a:pt x="4204" y="502"/>
                    <a:pt x="3770" y="1269"/>
                  </a:cubicBezTo>
                  <a:cubicBezTo>
                    <a:pt x="3570" y="1202"/>
                    <a:pt x="3303" y="1136"/>
                    <a:pt x="3069" y="1136"/>
                  </a:cubicBezTo>
                  <a:cubicBezTo>
                    <a:pt x="2002" y="1169"/>
                    <a:pt x="1135" y="1970"/>
                    <a:pt x="1035" y="3037"/>
                  </a:cubicBezTo>
                  <a:cubicBezTo>
                    <a:pt x="501" y="3237"/>
                    <a:pt x="101" y="3738"/>
                    <a:pt x="67" y="4338"/>
                  </a:cubicBezTo>
                  <a:cubicBezTo>
                    <a:pt x="1" y="5105"/>
                    <a:pt x="601" y="5739"/>
                    <a:pt x="1368" y="5739"/>
                  </a:cubicBezTo>
                  <a:lnTo>
                    <a:pt x="9641" y="5739"/>
                  </a:lnTo>
                  <a:cubicBezTo>
                    <a:pt x="10141" y="5739"/>
                    <a:pt x="10575" y="5339"/>
                    <a:pt x="10608" y="4838"/>
                  </a:cubicBezTo>
                  <a:cubicBezTo>
                    <a:pt x="10675" y="4305"/>
                    <a:pt x="10275" y="3904"/>
                    <a:pt x="9774" y="3904"/>
                  </a:cubicBezTo>
                  <a:cubicBezTo>
                    <a:pt x="9774" y="3871"/>
                    <a:pt x="9774" y="3804"/>
                    <a:pt x="9774" y="3771"/>
                  </a:cubicBezTo>
                  <a:cubicBezTo>
                    <a:pt x="9841" y="2737"/>
                    <a:pt x="9074" y="1836"/>
                    <a:pt x="8040" y="1803"/>
                  </a:cubicBezTo>
                  <a:cubicBezTo>
                    <a:pt x="7909" y="758"/>
                    <a:pt x="7043" y="1"/>
                    <a:pt x="6005" y="1"/>
                  </a:cubicBez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960" bIns="66960" anchor="ctr">
              <a:noAutofit/>
            </a:bodyPr>
            <a:lstStyle/>
            <a:p>
              <a:endParaRPr lang="en-US" sz="1400" b="0" u="none" strike="noStrike">
                <a:solidFill>
                  <a:srgbClr val="000000"/>
                </a:solidFill>
                <a:effectLst/>
                <a:uFillTx/>
                <a:latin typeface="Arial"/>
              </a:endParaRPr>
            </a:p>
          </p:txBody>
        </p:sp>
        <p:sp>
          <p:nvSpPr>
            <p:cNvPr id="357" name="Google Shape;461;p30"/>
            <p:cNvSpPr/>
            <p:nvPr/>
          </p:nvSpPr>
          <p:spPr>
            <a:xfrm flipH="1">
              <a:off x="7780320" y="2003400"/>
              <a:ext cx="284400" cy="565920"/>
            </a:xfrm>
            <a:custGeom>
              <a:avLst/>
              <a:gdLst>
                <a:gd name="textAreaLeft" fmla="*/ 360 w 284400"/>
                <a:gd name="textAreaRight" fmla="*/ 285120 w 284400"/>
                <a:gd name="textAreaTop" fmla="*/ 0 h 565920"/>
                <a:gd name="textAreaBottom" fmla="*/ 566280 h 565920"/>
              </a:gdLst>
              <a:ahLst/>
              <a:cxnLst/>
              <a:rect l="textAreaLeft" t="textAreaTop" r="textAreaRight" b="textAreaBottom"/>
              <a:pathLst>
                <a:path w="12167" h="24203">
                  <a:moveTo>
                    <a:pt x="9434" y="1"/>
                  </a:moveTo>
                  <a:cubicBezTo>
                    <a:pt x="8929" y="1"/>
                    <a:pt x="8408" y="214"/>
                    <a:pt x="7973" y="728"/>
                  </a:cubicBezTo>
                  <a:cubicBezTo>
                    <a:pt x="7139" y="1728"/>
                    <a:pt x="6371" y="2729"/>
                    <a:pt x="5638" y="3763"/>
                  </a:cubicBezTo>
                  <a:cubicBezTo>
                    <a:pt x="4870" y="4797"/>
                    <a:pt x="4170" y="5865"/>
                    <a:pt x="3503" y="6966"/>
                  </a:cubicBezTo>
                  <a:cubicBezTo>
                    <a:pt x="2836" y="8066"/>
                    <a:pt x="2202" y="9200"/>
                    <a:pt x="1635" y="10368"/>
                  </a:cubicBezTo>
                  <a:cubicBezTo>
                    <a:pt x="1034" y="11569"/>
                    <a:pt x="534" y="12770"/>
                    <a:pt x="134" y="14037"/>
                  </a:cubicBezTo>
                  <a:lnTo>
                    <a:pt x="100" y="14137"/>
                  </a:lnTo>
                  <a:cubicBezTo>
                    <a:pt x="34" y="14337"/>
                    <a:pt x="0" y="14538"/>
                    <a:pt x="34" y="14738"/>
                  </a:cubicBezTo>
                  <a:cubicBezTo>
                    <a:pt x="134" y="15738"/>
                    <a:pt x="367" y="16739"/>
                    <a:pt x="734" y="17673"/>
                  </a:cubicBezTo>
                  <a:cubicBezTo>
                    <a:pt x="1068" y="18607"/>
                    <a:pt x="1568" y="19474"/>
                    <a:pt x="2135" y="20308"/>
                  </a:cubicBezTo>
                  <a:cubicBezTo>
                    <a:pt x="2702" y="21076"/>
                    <a:pt x="3336" y="21776"/>
                    <a:pt x="4070" y="22443"/>
                  </a:cubicBezTo>
                  <a:cubicBezTo>
                    <a:pt x="4437" y="22743"/>
                    <a:pt x="4804" y="23044"/>
                    <a:pt x="5171" y="23311"/>
                  </a:cubicBezTo>
                  <a:cubicBezTo>
                    <a:pt x="5571" y="23611"/>
                    <a:pt x="6004" y="23878"/>
                    <a:pt x="6438" y="24078"/>
                  </a:cubicBezTo>
                  <a:cubicBezTo>
                    <a:pt x="6601" y="24164"/>
                    <a:pt x="6762" y="24203"/>
                    <a:pt x="6913" y="24203"/>
                  </a:cubicBezTo>
                  <a:cubicBezTo>
                    <a:pt x="7696" y="24203"/>
                    <a:pt x="8237" y="23186"/>
                    <a:pt x="7539" y="22543"/>
                  </a:cubicBezTo>
                  <a:lnTo>
                    <a:pt x="7472" y="22477"/>
                  </a:lnTo>
                  <a:cubicBezTo>
                    <a:pt x="7339" y="22343"/>
                    <a:pt x="7205" y="22176"/>
                    <a:pt x="7039" y="22076"/>
                  </a:cubicBezTo>
                  <a:cubicBezTo>
                    <a:pt x="6905" y="21943"/>
                    <a:pt x="6772" y="21809"/>
                    <a:pt x="6638" y="21643"/>
                  </a:cubicBezTo>
                  <a:cubicBezTo>
                    <a:pt x="6371" y="21342"/>
                    <a:pt x="6105" y="21042"/>
                    <a:pt x="5871" y="20742"/>
                  </a:cubicBezTo>
                  <a:cubicBezTo>
                    <a:pt x="5404" y="20108"/>
                    <a:pt x="4970" y="19441"/>
                    <a:pt x="4637" y="18774"/>
                  </a:cubicBezTo>
                  <a:cubicBezTo>
                    <a:pt x="4303" y="18107"/>
                    <a:pt x="4036" y="17406"/>
                    <a:pt x="3836" y="16672"/>
                  </a:cubicBezTo>
                  <a:cubicBezTo>
                    <a:pt x="3704" y="16115"/>
                    <a:pt x="3613" y="15537"/>
                    <a:pt x="3565" y="14971"/>
                  </a:cubicBezTo>
                  <a:lnTo>
                    <a:pt x="3565" y="14971"/>
                  </a:lnTo>
                  <a:cubicBezTo>
                    <a:pt x="3972" y="13986"/>
                    <a:pt x="4411" y="13028"/>
                    <a:pt x="4937" y="12069"/>
                  </a:cubicBezTo>
                  <a:cubicBezTo>
                    <a:pt x="5504" y="11068"/>
                    <a:pt x="6105" y="10034"/>
                    <a:pt x="6772" y="9034"/>
                  </a:cubicBezTo>
                  <a:cubicBezTo>
                    <a:pt x="7405" y="8033"/>
                    <a:pt x="8106" y="7066"/>
                    <a:pt x="8806" y="6098"/>
                  </a:cubicBezTo>
                  <a:cubicBezTo>
                    <a:pt x="9507" y="5131"/>
                    <a:pt x="10274" y="4130"/>
                    <a:pt x="10975" y="3263"/>
                  </a:cubicBezTo>
                  <a:lnTo>
                    <a:pt x="11008" y="3196"/>
                  </a:lnTo>
                  <a:cubicBezTo>
                    <a:pt x="12167" y="1717"/>
                    <a:pt x="10865" y="1"/>
                    <a:pt x="9434"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58" name="Google Shape;462;p30"/>
            <p:cNvSpPr/>
            <p:nvPr/>
          </p:nvSpPr>
          <p:spPr>
            <a:xfrm flipH="1">
              <a:off x="7823880" y="2520000"/>
              <a:ext cx="129960" cy="74520"/>
            </a:xfrm>
            <a:custGeom>
              <a:avLst/>
              <a:gdLst>
                <a:gd name="textAreaLeft" fmla="*/ -360 w 129960"/>
                <a:gd name="textAreaRight" fmla="*/ 129960 w 129960"/>
                <a:gd name="textAreaTop" fmla="*/ 0 h 74520"/>
                <a:gd name="textAreaBottom" fmla="*/ 74880 h 74520"/>
              </a:gdLst>
              <a:ahLst/>
              <a:cxnLst/>
              <a:rect l="textAreaLeft" t="textAreaTop" r="textAreaRight" b="textAreaBottom"/>
              <a:pathLst>
                <a:path w="5572" h="3203">
                  <a:moveTo>
                    <a:pt x="1969" y="0"/>
                  </a:moveTo>
                  <a:lnTo>
                    <a:pt x="167" y="267"/>
                  </a:lnTo>
                  <a:cubicBezTo>
                    <a:pt x="1" y="1802"/>
                    <a:pt x="2069" y="3203"/>
                    <a:pt x="2069" y="3203"/>
                  </a:cubicBezTo>
                  <a:lnTo>
                    <a:pt x="5571" y="1535"/>
                  </a:lnTo>
                  <a:lnTo>
                    <a:pt x="1969"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440" bIns="37440" anchor="ctr">
              <a:noAutofit/>
            </a:bodyPr>
            <a:lstStyle/>
            <a:p>
              <a:endParaRPr lang="en-US" sz="1400" b="0" u="none" strike="noStrike">
                <a:solidFill>
                  <a:srgbClr val="000000"/>
                </a:solidFill>
                <a:effectLst/>
                <a:uFillTx/>
                <a:latin typeface="Arial"/>
              </a:endParaRPr>
            </a:p>
          </p:txBody>
        </p:sp>
        <p:sp>
          <p:nvSpPr>
            <p:cNvPr id="359" name="Google Shape;463;p30"/>
            <p:cNvSpPr/>
            <p:nvPr/>
          </p:nvSpPr>
          <p:spPr>
            <a:xfrm flipH="1">
              <a:off x="7786440" y="2555640"/>
              <a:ext cx="119160" cy="93960"/>
            </a:xfrm>
            <a:custGeom>
              <a:avLst/>
              <a:gdLst>
                <a:gd name="textAreaLeft" fmla="*/ -360 w 119160"/>
                <a:gd name="textAreaRight" fmla="*/ 119160 w 119160"/>
                <a:gd name="textAreaTop" fmla="*/ 0 h 93960"/>
                <a:gd name="textAreaBottom" fmla="*/ 94320 h 93960"/>
              </a:gdLst>
              <a:ahLst/>
              <a:cxnLst/>
              <a:rect l="textAreaLeft" t="textAreaTop" r="textAreaRight" b="textAreaBottom"/>
              <a:pathLst>
                <a:path w="5105" h="4037">
                  <a:moveTo>
                    <a:pt x="3503" y="1"/>
                  </a:moveTo>
                  <a:lnTo>
                    <a:pt x="1" y="1669"/>
                  </a:lnTo>
                  <a:lnTo>
                    <a:pt x="2069" y="4037"/>
                  </a:lnTo>
                  <a:lnTo>
                    <a:pt x="5104" y="2803"/>
                  </a:lnTo>
                  <a:lnTo>
                    <a:pt x="3503"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160" bIns="47160" anchor="ctr">
              <a:noAutofit/>
            </a:bodyPr>
            <a:lstStyle/>
            <a:p>
              <a:endParaRPr lang="en-US" sz="1400" b="0" u="none" strike="noStrike">
                <a:solidFill>
                  <a:srgbClr val="000000"/>
                </a:solidFill>
                <a:effectLst/>
                <a:uFillTx/>
                <a:latin typeface="Arial"/>
              </a:endParaRPr>
            </a:p>
          </p:txBody>
        </p:sp>
        <p:sp>
          <p:nvSpPr>
            <p:cNvPr id="360" name="Google Shape;464;p30"/>
            <p:cNvSpPr/>
            <p:nvPr/>
          </p:nvSpPr>
          <p:spPr>
            <a:xfrm flipH="1">
              <a:off x="7554600" y="1807920"/>
              <a:ext cx="198000" cy="297000"/>
            </a:xfrm>
            <a:custGeom>
              <a:avLst/>
              <a:gdLst>
                <a:gd name="textAreaLeft" fmla="*/ 360 w 198000"/>
                <a:gd name="textAreaRight" fmla="*/ 198720 w 198000"/>
                <a:gd name="textAreaTop" fmla="*/ 0 h 297000"/>
                <a:gd name="textAreaBottom" fmla="*/ 297360 h 297000"/>
              </a:gdLst>
              <a:ahLst/>
              <a:cxnLst/>
              <a:rect l="textAreaLeft" t="textAreaTop" r="textAreaRight" b="textAreaBottom"/>
              <a:pathLst>
                <a:path w="8473" h="12710">
                  <a:moveTo>
                    <a:pt x="701" y="1"/>
                  </a:moveTo>
                  <a:lnTo>
                    <a:pt x="701" y="1"/>
                  </a:lnTo>
                  <a:cubicBezTo>
                    <a:pt x="1134" y="2269"/>
                    <a:pt x="1568" y="6438"/>
                    <a:pt x="0" y="7906"/>
                  </a:cubicBezTo>
                  <a:cubicBezTo>
                    <a:pt x="1268" y="10008"/>
                    <a:pt x="3169" y="11676"/>
                    <a:pt x="5437" y="12710"/>
                  </a:cubicBezTo>
                  <a:cubicBezTo>
                    <a:pt x="8473" y="10908"/>
                    <a:pt x="7038" y="8140"/>
                    <a:pt x="7038" y="8140"/>
                  </a:cubicBezTo>
                  <a:cubicBezTo>
                    <a:pt x="4503" y="7439"/>
                    <a:pt x="4570" y="5571"/>
                    <a:pt x="5037" y="3837"/>
                  </a:cubicBezTo>
                  <a:lnTo>
                    <a:pt x="701"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1" name="Google Shape;465;p30"/>
            <p:cNvSpPr/>
            <p:nvPr/>
          </p:nvSpPr>
          <p:spPr>
            <a:xfrm flipH="1">
              <a:off x="7548480" y="1965240"/>
              <a:ext cx="232920" cy="54720"/>
            </a:xfrm>
            <a:custGeom>
              <a:avLst/>
              <a:gdLst>
                <a:gd name="textAreaLeft" fmla="*/ -360 w 232920"/>
                <a:gd name="textAreaRight" fmla="*/ 232920 w 232920"/>
                <a:gd name="textAreaTop" fmla="*/ 0 h 54720"/>
                <a:gd name="textAreaBottom" fmla="*/ 55080 h 54720"/>
              </a:gdLst>
              <a:ahLst/>
              <a:cxnLst/>
              <a:rect l="textAreaLeft" t="textAreaTop" r="textAreaRight" b="textAreaBottom"/>
              <a:pathLst>
                <a:path w="9975" h="2349">
                  <a:moveTo>
                    <a:pt x="5680" y="1"/>
                  </a:moveTo>
                  <a:cubicBezTo>
                    <a:pt x="3345" y="1"/>
                    <a:pt x="134" y="381"/>
                    <a:pt x="134" y="381"/>
                  </a:cubicBezTo>
                  <a:cubicBezTo>
                    <a:pt x="0" y="714"/>
                    <a:pt x="0" y="1081"/>
                    <a:pt x="101" y="1448"/>
                  </a:cubicBezTo>
                  <a:lnTo>
                    <a:pt x="9974" y="2349"/>
                  </a:lnTo>
                  <a:cubicBezTo>
                    <a:pt x="9974" y="2349"/>
                    <a:pt x="9307" y="581"/>
                    <a:pt x="7539" y="147"/>
                  </a:cubicBezTo>
                  <a:cubicBezTo>
                    <a:pt x="7106" y="41"/>
                    <a:pt x="6439" y="1"/>
                    <a:pt x="5680" y="1"/>
                  </a:cubicBezTo>
                  <a:close/>
                </a:path>
              </a:pathLst>
            </a:custGeom>
            <a:solidFill>
              <a:srgbClr val="E0E0E0"/>
            </a:solidFill>
            <a:ln w="0">
              <a:noFill/>
            </a:ln>
          </p:spPr>
          <p:style>
            <a:lnRef idx="0">
              <a:scrgbClr r="0" g="0" b="0"/>
            </a:lnRef>
            <a:fillRef idx="0">
              <a:scrgbClr r="0" g="0" b="0"/>
            </a:fillRef>
            <a:effectRef idx="0">
              <a:scrgbClr r="0" g="0" b="0"/>
            </a:effectRef>
            <a:fontRef idx="minor"/>
          </p:style>
          <p:txBody>
            <a:bodyPr tIns="27360" bIns="27360" anchor="ctr">
              <a:noAutofit/>
            </a:bodyPr>
            <a:lstStyle/>
            <a:p>
              <a:endParaRPr lang="en-US" sz="1400" b="0" u="none" strike="noStrike">
                <a:solidFill>
                  <a:srgbClr val="000000"/>
                </a:solidFill>
                <a:effectLst/>
                <a:uFillTx/>
                <a:latin typeface="Arial"/>
              </a:endParaRPr>
            </a:p>
          </p:txBody>
        </p:sp>
        <p:sp>
          <p:nvSpPr>
            <p:cNvPr id="362" name="Google Shape;466;p30"/>
            <p:cNvSpPr/>
            <p:nvPr/>
          </p:nvSpPr>
          <p:spPr>
            <a:xfrm flipH="1">
              <a:off x="7507080" y="1719720"/>
              <a:ext cx="16920" cy="26280"/>
            </a:xfrm>
            <a:custGeom>
              <a:avLst/>
              <a:gdLst>
                <a:gd name="textAreaLeft" fmla="*/ -360 w 16920"/>
                <a:gd name="textAreaRight" fmla="*/ 16920 w 16920"/>
                <a:gd name="textAreaTop" fmla="*/ 0 h 26280"/>
                <a:gd name="textAreaBottom" fmla="*/ 26640 h 26280"/>
              </a:gdLst>
              <a:ahLst/>
              <a:cxnLst/>
              <a:rect l="textAreaLeft" t="textAreaTop" r="textAreaRight" b="textAreaBottom"/>
              <a:pathLst>
                <a:path w="735" h="1135">
                  <a:moveTo>
                    <a:pt x="367" y="0"/>
                  </a:moveTo>
                  <a:cubicBezTo>
                    <a:pt x="167" y="0"/>
                    <a:pt x="0" y="234"/>
                    <a:pt x="0" y="567"/>
                  </a:cubicBezTo>
                  <a:cubicBezTo>
                    <a:pt x="0" y="867"/>
                    <a:pt x="167" y="1101"/>
                    <a:pt x="367" y="1134"/>
                  </a:cubicBezTo>
                  <a:cubicBezTo>
                    <a:pt x="567" y="1134"/>
                    <a:pt x="734" y="867"/>
                    <a:pt x="734" y="567"/>
                  </a:cubicBezTo>
                  <a:cubicBezTo>
                    <a:pt x="734" y="267"/>
                    <a:pt x="567" y="0"/>
                    <a:pt x="36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3320" bIns="13320" anchor="ctr">
              <a:noAutofit/>
            </a:bodyPr>
            <a:lstStyle/>
            <a:p>
              <a:endParaRPr lang="en-US" sz="1400" b="0" u="none" strike="noStrike">
                <a:solidFill>
                  <a:srgbClr val="000000"/>
                </a:solidFill>
                <a:effectLst/>
                <a:uFillTx/>
                <a:latin typeface="Arial"/>
              </a:endParaRPr>
            </a:p>
          </p:txBody>
        </p:sp>
        <p:sp>
          <p:nvSpPr>
            <p:cNvPr id="363" name="Google Shape;467;p30"/>
            <p:cNvSpPr/>
            <p:nvPr/>
          </p:nvSpPr>
          <p:spPr>
            <a:xfrm flipH="1">
              <a:off x="7500960" y="1715760"/>
              <a:ext cx="16920" cy="6840"/>
            </a:xfrm>
            <a:custGeom>
              <a:avLst/>
              <a:gdLst>
                <a:gd name="textAreaLeft" fmla="*/ -360 w 16920"/>
                <a:gd name="textAreaRight" fmla="*/ 16920 w 16920"/>
                <a:gd name="textAreaTop" fmla="*/ 0 h 6840"/>
                <a:gd name="textAreaBottom" fmla="*/ 7200 h 6840"/>
              </a:gdLst>
              <a:ahLst/>
              <a:cxnLst/>
              <a:rect l="textAreaLeft" t="textAreaTop" r="textAreaRight" b="textAreaBottom"/>
              <a:pathLst>
                <a:path w="735" h="311">
                  <a:moveTo>
                    <a:pt x="734" y="0"/>
                  </a:moveTo>
                  <a:lnTo>
                    <a:pt x="0" y="167"/>
                  </a:lnTo>
                  <a:cubicBezTo>
                    <a:pt x="96" y="272"/>
                    <a:pt x="192" y="310"/>
                    <a:pt x="281" y="310"/>
                  </a:cubicBezTo>
                  <a:cubicBezTo>
                    <a:pt x="534" y="310"/>
                    <a:pt x="734" y="0"/>
                    <a:pt x="734"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600" bIns="3600" anchor="ctr">
              <a:noAutofit/>
            </a:bodyPr>
            <a:lstStyle/>
            <a:p>
              <a:endParaRPr lang="en-US" sz="1400" b="0" u="none" strike="noStrike">
                <a:solidFill>
                  <a:srgbClr val="000000"/>
                </a:solidFill>
                <a:effectLst/>
                <a:uFillTx/>
                <a:latin typeface="Arial"/>
              </a:endParaRPr>
            </a:p>
          </p:txBody>
        </p:sp>
        <p:sp>
          <p:nvSpPr>
            <p:cNvPr id="364" name="Google Shape;468;p30"/>
            <p:cNvSpPr/>
            <p:nvPr/>
          </p:nvSpPr>
          <p:spPr>
            <a:xfrm flipH="1">
              <a:off x="7497000" y="1749600"/>
              <a:ext cx="25560" cy="51480"/>
            </a:xfrm>
            <a:custGeom>
              <a:avLst/>
              <a:gdLst>
                <a:gd name="textAreaLeft" fmla="*/ -360 w 25560"/>
                <a:gd name="textAreaRight" fmla="*/ 25560 w 25560"/>
                <a:gd name="textAreaTop" fmla="*/ 0 h 51480"/>
                <a:gd name="textAreaBottom" fmla="*/ 51840 h 51480"/>
              </a:gdLst>
              <a:ahLst/>
              <a:cxnLst/>
              <a:rect l="textAreaLeft" t="textAreaTop" r="textAreaRight" b="textAreaBottom"/>
              <a:pathLst>
                <a:path w="1101" h="2215">
                  <a:moveTo>
                    <a:pt x="0" y="1"/>
                  </a:moveTo>
                  <a:lnTo>
                    <a:pt x="0" y="2169"/>
                  </a:lnTo>
                  <a:cubicBezTo>
                    <a:pt x="124" y="2200"/>
                    <a:pt x="248" y="2215"/>
                    <a:pt x="369" y="2215"/>
                  </a:cubicBezTo>
                  <a:cubicBezTo>
                    <a:pt x="639" y="2215"/>
                    <a:pt x="894" y="2140"/>
                    <a:pt x="1101" y="2002"/>
                  </a:cubicBezTo>
                  <a:cubicBezTo>
                    <a:pt x="667" y="1368"/>
                    <a:pt x="300" y="701"/>
                    <a:pt x="0" y="1"/>
                  </a:cubicBezTo>
                  <a:close/>
                </a:path>
              </a:pathLst>
            </a:custGeom>
            <a:solidFill>
              <a:srgbClr val="A02724"/>
            </a:solidFill>
            <a:ln w="0">
              <a:noFill/>
            </a:ln>
          </p:spPr>
          <p:style>
            <a:lnRef idx="0">
              <a:scrgbClr r="0" g="0" b="0"/>
            </a:lnRef>
            <a:fillRef idx="0">
              <a:scrgbClr r="0" g="0" b="0"/>
            </a:fillRef>
            <a:effectRef idx="0">
              <a:scrgbClr r="0" g="0" b="0"/>
            </a:effectRef>
            <a:fontRef idx="minor"/>
          </p:style>
          <p:txBody>
            <a:bodyPr tIns="25920" bIns="25920" anchor="ctr">
              <a:noAutofit/>
            </a:bodyPr>
            <a:lstStyle/>
            <a:p>
              <a:endParaRPr lang="en-US" sz="1400" b="0" u="none" strike="noStrike">
                <a:solidFill>
                  <a:srgbClr val="000000"/>
                </a:solidFill>
                <a:effectLst/>
                <a:uFillTx/>
                <a:latin typeface="Arial"/>
              </a:endParaRPr>
            </a:p>
          </p:txBody>
        </p:sp>
        <p:sp>
          <p:nvSpPr>
            <p:cNvPr id="365" name="Google Shape;469;p30"/>
            <p:cNvSpPr/>
            <p:nvPr/>
          </p:nvSpPr>
          <p:spPr>
            <a:xfrm flipH="1">
              <a:off x="7510320" y="1670760"/>
              <a:ext cx="39600" cy="22320"/>
            </a:xfrm>
            <a:custGeom>
              <a:avLst/>
              <a:gdLst>
                <a:gd name="textAreaLeft" fmla="*/ 360 w 39600"/>
                <a:gd name="textAreaRight" fmla="*/ 40320 w 39600"/>
                <a:gd name="textAreaTop" fmla="*/ 0 h 22320"/>
                <a:gd name="textAreaBottom" fmla="*/ 22680 h 22320"/>
              </a:gdLst>
              <a:ahLst/>
              <a:cxnLst/>
              <a:rect l="textAreaLeft" t="textAreaTop" r="textAreaRight" b="textAreaBottom"/>
              <a:pathLst>
                <a:path w="1703" h="972">
                  <a:moveTo>
                    <a:pt x="1423" y="1"/>
                  </a:moveTo>
                  <a:cubicBezTo>
                    <a:pt x="869" y="1"/>
                    <a:pt x="378" y="233"/>
                    <a:pt x="34" y="671"/>
                  </a:cubicBezTo>
                  <a:cubicBezTo>
                    <a:pt x="1" y="738"/>
                    <a:pt x="1" y="871"/>
                    <a:pt x="68" y="938"/>
                  </a:cubicBezTo>
                  <a:cubicBezTo>
                    <a:pt x="101" y="971"/>
                    <a:pt x="168" y="971"/>
                    <a:pt x="201" y="971"/>
                  </a:cubicBezTo>
                  <a:cubicBezTo>
                    <a:pt x="268" y="971"/>
                    <a:pt x="301" y="938"/>
                    <a:pt x="334" y="904"/>
                  </a:cubicBezTo>
                  <a:cubicBezTo>
                    <a:pt x="582" y="564"/>
                    <a:pt x="973" y="367"/>
                    <a:pt x="1401" y="367"/>
                  </a:cubicBezTo>
                  <a:cubicBezTo>
                    <a:pt x="1435" y="367"/>
                    <a:pt x="1468" y="368"/>
                    <a:pt x="1502" y="371"/>
                  </a:cubicBezTo>
                  <a:cubicBezTo>
                    <a:pt x="1602" y="371"/>
                    <a:pt x="1669" y="304"/>
                    <a:pt x="1669" y="204"/>
                  </a:cubicBezTo>
                  <a:cubicBezTo>
                    <a:pt x="1702" y="104"/>
                    <a:pt x="1635" y="4"/>
                    <a:pt x="1535" y="4"/>
                  </a:cubicBezTo>
                  <a:cubicBezTo>
                    <a:pt x="1498" y="2"/>
                    <a:pt x="1460" y="1"/>
                    <a:pt x="1423"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1160" bIns="11160" anchor="ctr">
              <a:noAutofit/>
            </a:bodyPr>
            <a:lstStyle/>
            <a:p>
              <a:endParaRPr lang="en-US" sz="1400" b="0" u="none" strike="noStrike">
                <a:solidFill>
                  <a:srgbClr val="000000"/>
                </a:solidFill>
                <a:effectLst/>
                <a:uFillTx/>
                <a:latin typeface="Arial"/>
              </a:endParaRPr>
            </a:p>
          </p:txBody>
        </p:sp>
        <p:sp>
          <p:nvSpPr>
            <p:cNvPr id="366" name="Google Shape;470;p30"/>
            <p:cNvSpPr/>
            <p:nvPr/>
          </p:nvSpPr>
          <p:spPr>
            <a:xfrm flipH="1">
              <a:off x="7500960" y="1568880"/>
              <a:ext cx="270360" cy="342360"/>
            </a:xfrm>
            <a:custGeom>
              <a:avLst/>
              <a:gdLst>
                <a:gd name="textAreaLeft" fmla="*/ -360 w 270360"/>
                <a:gd name="textAreaRight" fmla="*/ 270360 w 270360"/>
                <a:gd name="textAreaTop" fmla="*/ 0 h 342360"/>
                <a:gd name="textAreaBottom" fmla="*/ 342720 h 342360"/>
              </a:gdLst>
              <a:ahLst/>
              <a:cxnLst/>
              <a:rect l="textAreaLeft" t="textAreaTop" r="textAreaRight" b="textAreaBottom"/>
              <a:pathLst>
                <a:path w="11576" h="14649">
                  <a:moveTo>
                    <a:pt x="5230" y="0"/>
                  </a:moveTo>
                  <a:cubicBezTo>
                    <a:pt x="2460" y="0"/>
                    <a:pt x="0" y="2384"/>
                    <a:pt x="267" y="5449"/>
                  </a:cubicBezTo>
                  <a:cubicBezTo>
                    <a:pt x="500" y="9252"/>
                    <a:pt x="534" y="10887"/>
                    <a:pt x="2435" y="12888"/>
                  </a:cubicBezTo>
                  <a:cubicBezTo>
                    <a:pt x="3582" y="14088"/>
                    <a:pt x="5000" y="14648"/>
                    <a:pt x="6347" y="14648"/>
                  </a:cubicBezTo>
                  <a:cubicBezTo>
                    <a:pt x="8370" y="14648"/>
                    <a:pt x="10234" y="13383"/>
                    <a:pt x="10774" y="11120"/>
                  </a:cubicBezTo>
                  <a:cubicBezTo>
                    <a:pt x="11575" y="7751"/>
                    <a:pt x="11041" y="2080"/>
                    <a:pt x="7339" y="479"/>
                  </a:cubicBezTo>
                  <a:cubicBezTo>
                    <a:pt x="6642" y="151"/>
                    <a:pt x="5926" y="0"/>
                    <a:pt x="5230"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7" name="Google Shape;471;p30"/>
            <p:cNvSpPr/>
            <p:nvPr/>
          </p:nvSpPr>
          <p:spPr>
            <a:xfrm flipH="1">
              <a:off x="7459560" y="1542240"/>
              <a:ext cx="458640" cy="403560"/>
            </a:xfrm>
            <a:custGeom>
              <a:avLst/>
              <a:gdLst>
                <a:gd name="textAreaLeft" fmla="*/ 360 w 458640"/>
                <a:gd name="textAreaRight" fmla="*/ 459360 w 458640"/>
                <a:gd name="textAreaTop" fmla="*/ 0 h 403560"/>
                <a:gd name="textAreaBottom" fmla="*/ 403920 h 403560"/>
              </a:gdLst>
              <a:ahLst/>
              <a:cxnLst/>
              <a:rect l="textAreaLeft" t="textAreaTop" r="textAreaRight" b="textAreaBottom"/>
              <a:pathLst>
                <a:path w="19615" h="17261">
                  <a:moveTo>
                    <a:pt x="15559" y="1"/>
                  </a:moveTo>
                  <a:cubicBezTo>
                    <a:pt x="15210" y="1"/>
                    <a:pt x="14816" y="108"/>
                    <a:pt x="14377" y="354"/>
                  </a:cubicBezTo>
                  <a:cubicBezTo>
                    <a:pt x="13712" y="720"/>
                    <a:pt x="12783" y="822"/>
                    <a:pt x="11792" y="822"/>
                  </a:cubicBezTo>
                  <a:cubicBezTo>
                    <a:pt x="10529" y="822"/>
                    <a:pt x="9166" y="655"/>
                    <a:pt x="8120" y="655"/>
                  </a:cubicBezTo>
                  <a:cubicBezTo>
                    <a:pt x="6698" y="655"/>
                    <a:pt x="5864" y="964"/>
                    <a:pt x="6672" y="2422"/>
                  </a:cubicBezTo>
                  <a:cubicBezTo>
                    <a:pt x="5171" y="2789"/>
                    <a:pt x="3303" y="5891"/>
                    <a:pt x="3736" y="8093"/>
                  </a:cubicBezTo>
                  <a:cubicBezTo>
                    <a:pt x="4203" y="10394"/>
                    <a:pt x="0" y="13697"/>
                    <a:pt x="3236" y="14797"/>
                  </a:cubicBezTo>
                  <a:cubicBezTo>
                    <a:pt x="6158" y="15799"/>
                    <a:pt x="6600" y="17261"/>
                    <a:pt x="8942" y="17261"/>
                  </a:cubicBezTo>
                  <a:cubicBezTo>
                    <a:pt x="9487" y="17261"/>
                    <a:pt x="10135" y="17182"/>
                    <a:pt x="10941" y="16999"/>
                  </a:cubicBezTo>
                  <a:cubicBezTo>
                    <a:pt x="13210" y="16499"/>
                    <a:pt x="19614" y="17166"/>
                    <a:pt x="16412" y="11995"/>
                  </a:cubicBezTo>
                  <a:cubicBezTo>
                    <a:pt x="13677" y="7559"/>
                    <a:pt x="15111" y="5724"/>
                    <a:pt x="15111" y="5724"/>
                  </a:cubicBezTo>
                  <a:cubicBezTo>
                    <a:pt x="15978" y="5724"/>
                    <a:pt x="16779" y="5357"/>
                    <a:pt x="17346" y="4723"/>
                  </a:cubicBezTo>
                  <a:cubicBezTo>
                    <a:pt x="18145" y="3753"/>
                    <a:pt x="17626" y="1"/>
                    <a:pt x="15559"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68" name="Google Shape;472;p30"/>
            <p:cNvSpPr/>
            <p:nvPr/>
          </p:nvSpPr>
          <p:spPr>
            <a:xfrm flipH="1">
              <a:off x="7539120" y="1711080"/>
              <a:ext cx="55080" cy="78840"/>
            </a:xfrm>
            <a:custGeom>
              <a:avLst/>
              <a:gdLst>
                <a:gd name="textAreaLeft" fmla="*/ -360 w 55080"/>
                <a:gd name="textAreaRight" fmla="*/ 55080 w 55080"/>
                <a:gd name="textAreaTop" fmla="*/ 0 h 78840"/>
                <a:gd name="textAreaBottom" fmla="*/ 79200 h 78840"/>
              </a:gdLst>
              <a:ahLst/>
              <a:cxnLst/>
              <a:rect l="textAreaLeft" t="textAreaTop" r="textAreaRight" b="textAreaBottom"/>
              <a:pathLst>
                <a:path w="2364" h="3377">
                  <a:moveTo>
                    <a:pt x="1233" y="0"/>
                  </a:moveTo>
                  <a:cubicBezTo>
                    <a:pt x="502" y="0"/>
                    <a:pt x="1" y="790"/>
                    <a:pt x="95" y="1609"/>
                  </a:cubicBezTo>
                  <a:cubicBezTo>
                    <a:pt x="195" y="2343"/>
                    <a:pt x="629" y="2977"/>
                    <a:pt x="1296" y="3311"/>
                  </a:cubicBezTo>
                  <a:cubicBezTo>
                    <a:pt x="1420" y="3356"/>
                    <a:pt x="1528" y="3377"/>
                    <a:pt x="1624" y="3377"/>
                  </a:cubicBezTo>
                  <a:cubicBezTo>
                    <a:pt x="2094" y="3377"/>
                    <a:pt x="2241" y="2859"/>
                    <a:pt x="2297" y="2110"/>
                  </a:cubicBezTo>
                  <a:cubicBezTo>
                    <a:pt x="2364" y="1309"/>
                    <a:pt x="2130" y="108"/>
                    <a:pt x="1363" y="8"/>
                  </a:cubicBezTo>
                  <a:cubicBezTo>
                    <a:pt x="1319" y="3"/>
                    <a:pt x="1275" y="0"/>
                    <a:pt x="1233"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9600" bIns="39600" anchor="ctr">
              <a:noAutofit/>
            </a:bodyPr>
            <a:lstStyle/>
            <a:p>
              <a:endParaRPr lang="en-US" sz="1400" b="0" u="none" strike="noStrike">
                <a:solidFill>
                  <a:srgbClr val="000000"/>
                </a:solidFill>
                <a:effectLst/>
                <a:uFillTx/>
                <a:latin typeface="Arial"/>
              </a:endParaRPr>
            </a:p>
          </p:txBody>
        </p:sp>
        <p:sp>
          <p:nvSpPr>
            <p:cNvPr id="369" name="Google Shape;473;p30"/>
            <p:cNvSpPr/>
            <p:nvPr/>
          </p:nvSpPr>
          <p:spPr>
            <a:xfrm flipH="1">
              <a:off x="7475040" y="2550960"/>
              <a:ext cx="286200" cy="1851840"/>
            </a:xfrm>
            <a:custGeom>
              <a:avLst/>
              <a:gdLst>
                <a:gd name="textAreaLeft" fmla="*/ -360 w 286200"/>
                <a:gd name="textAreaRight" fmla="*/ 286200 w 286200"/>
                <a:gd name="textAreaTop" fmla="*/ 0 h 1851840"/>
                <a:gd name="textAreaBottom" fmla="*/ 1852200 h 1851840"/>
              </a:gdLst>
              <a:ahLst/>
              <a:cxnLst/>
              <a:rect l="textAreaLeft" t="textAreaTop" r="textAreaRight" b="textAreaBottom"/>
              <a:pathLst>
                <a:path w="12243" h="79158">
                  <a:moveTo>
                    <a:pt x="1" y="1"/>
                  </a:moveTo>
                  <a:cubicBezTo>
                    <a:pt x="1" y="1"/>
                    <a:pt x="2669" y="27420"/>
                    <a:pt x="5271" y="40396"/>
                  </a:cubicBezTo>
                  <a:cubicBezTo>
                    <a:pt x="2603" y="55240"/>
                    <a:pt x="2169" y="78624"/>
                    <a:pt x="2169" y="78624"/>
                  </a:cubicBezTo>
                  <a:lnTo>
                    <a:pt x="4237" y="79157"/>
                  </a:lnTo>
                  <a:cubicBezTo>
                    <a:pt x="4237" y="79157"/>
                    <a:pt x="8407" y="62212"/>
                    <a:pt x="12109" y="41997"/>
                  </a:cubicBezTo>
                  <a:cubicBezTo>
                    <a:pt x="12209" y="41497"/>
                    <a:pt x="12243" y="41030"/>
                    <a:pt x="12243" y="40530"/>
                  </a:cubicBezTo>
                  <a:cubicBezTo>
                    <a:pt x="12009" y="28454"/>
                    <a:pt x="9841" y="1"/>
                    <a:pt x="9841"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0" name="Google Shape;474;p30"/>
            <p:cNvSpPr/>
            <p:nvPr/>
          </p:nvSpPr>
          <p:spPr>
            <a:xfrm flipH="1">
              <a:off x="7563240" y="2550960"/>
              <a:ext cx="414000" cy="1889280"/>
            </a:xfrm>
            <a:custGeom>
              <a:avLst/>
              <a:gdLst>
                <a:gd name="textAreaLeft" fmla="*/ 360 w 414000"/>
                <a:gd name="textAreaRight" fmla="*/ 414720 w 414000"/>
                <a:gd name="textAreaTop" fmla="*/ 0 h 1889280"/>
                <a:gd name="textAreaBottom" fmla="*/ 1889640 h 1889280"/>
              </a:gdLst>
              <a:ahLst/>
              <a:cxnLst/>
              <a:rect l="textAreaLeft" t="textAreaTop" r="textAreaRight" b="textAreaBottom"/>
              <a:pathLst>
                <a:path w="17713" h="80759">
                  <a:moveTo>
                    <a:pt x="5871" y="1"/>
                  </a:moveTo>
                  <a:cubicBezTo>
                    <a:pt x="5871" y="1"/>
                    <a:pt x="3169" y="27420"/>
                    <a:pt x="3403" y="40396"/>
                  </a:cubicBezTo>
                  <a:cubicBezTo>
                    <a:pt x="0" y="53606"/>
                    <a:pt x="1668" y="80758"/>
                    <a:pt x="1668" y="80758"/>
                  </a:cubicBezTo>
                  <a:lnTo>
                    <a:pt x="3770" y="80758"/>
                  </a:lnTo>
                  <a:cubicBezTo>
                    <a:pt x="3770" y="80758"/>
                    <a:pt x="7839" y="51704"/>
                    <a:pt x="9941" y="39562"/>
                  </a:cubicBezTo>
                  <a:cubicBezTo>
                    <a:pt x="11942" y="27921"/>
                    <a:pt x="17713" y="1"/>
                    <a:pt x="17713" y="1"/>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1" name="Google Shape;475;p30"/>
            <p:cNvSpPr/>
            <p:nvPr/>
          </p:nvSpPr>
          <p:spPr>
            <a:xfrm flipH="1">
              <a:off x="7432200" y="1985760"/>
              <a:ext cx="552240" cy="1329480"/>
            </a:xfrm>
            <a:custGeom>
              <a:avLst/>
              <a:gdLst>
                <a:gd name="textAreaLeft" fmla="*/ 360 w 552240"/>
                <a:gd name="textAreaRight" fmla="*/ 552960 w 552240"/>
                <a:gd name="textAreaTop" fmla="*/ 0 h 1329480"/>
                <a:gd name="textAreaBottom" fmla="*/ 1329840 h 1329480"/>
              </a:gdLst>
              <a:ahLst/>
              <a:cxnLst/>
              <a:rect l="textAreaLeft" t="textAreaTop" r="textAreaRight" b="textAreaBottom"/>
              <a:pathLst>
                <a:path w="23618" h="56825">
                  <a:moveTo>
                    <a:pt x="12647" y="0"/>
                  </a:moveTo>
                  <a:cubicBezTo>
                    <a:pt x="11476" y="0"/>
                    <a:pt x="10308" y="50"/>
                    <a:pt x="9141" y="150"/>
                  </a:cubicBezTo>
                  <a:cubicBezTo>
                    <a:pt x="8240" y="184"/>
                    <a:pt x="7340" y="250"/>
                    <a:pt x="6572" y="351"/>
                  </a:cubicBezTo>
                  <a:cubicBezTo>
                    <a:pt x="4571" y="584"/>
                    <a:pt x="3270" y="2485"/>
                    <a:pt x="3770" y="4420"/>
                  </a:cubicBezTo>
                  <a:cubicBezTo>
                    <a:pt x="6272" y="14661"/>
                    <a:pt x="6139" y="18464"/>
                    <a:pt x="6072" y="24168"/>
                  </a:cubicBezTo>
                  <a:cubicBezTo>
                    <a:pt x="1" y="33508"/>
                    <a:pt x="2236" y="42814"/>
                    <a:pt x="1435" y="56024"/>
                  </a:cubicBezTo>
                  <a:cubicBezTo>
                    <a:pt x="3884" y="56480"/>
                    <a:pt x="6482" y="56585"/>
                    <a:pt x="9132" y="56585"/>
                  </a:cubicBezTo>
                  <a:cubicBezTo>
                    <a:pt x="11368" y="56585"/>
                    <a:pt x="13641" y="56511"/>
                    <a:pt x="15893" y="56511"/>
                  </a:cubicBezTo>
                  <a:cubicBezTo>
                    <a:pt x="17991" y="56511"/>
                    <a:pt x="20070" y="56575"/>
                    <a:pt x="22083" y="56824"/>
                  </a:cubicBezTo>
                  <a:cubicBezTo>
                    <a:pt x="23618" y="41046"/>
                    <a:pt x="21683" y="27003"/>
                    <a:pt x="20916" y="24168"/>
                  </a:cubicBezTo>
                  <a:cubicBezTo>
                    <a:pt x="22484" y="12192"/>
                    <a:pt x="23318" y="6455"/>
                    <a:pt x="23184" y="3653"/>
                  </a:cubicBezTo>
                  <a:cubicBezTo>
                    <a:pt x="23084" y="2185"/>
                    <a:pt x="22017" y="984"/>
                    <a:pt x="20549" y="717"/>
                  </a:cubicBezTo>
                  <a:cubicBezTo>
                    <a:pt x="19315" y="517"/>
                    <a:pt x="17680" y="284"/>
                    <a:pt x="16179" y="150"/>
                  </a:cubicBezTo>
                  <a:cubicBezTo>
                    <a:pt x="14995" y="50"/>
                    <a:pt x="13819" y="0"/>
                    <a:pt x="12647"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2" name="Google Shape;476;p30"/>
            <p:cNvSpPr/>
            <p:nvPr/>
          </p:nvSpPr>
          <p:spPr>
            <a:xfrm flipH="1">
              <a:off x="7819200" y="1996200"/>
              <a:ext cx="122040" cy="236880"/>
            </a:xfrm>
            <a:custGeom>
              <a:avLst/>
              <a:gdLst>
                <a:gd name="textAreaLeft" fmla="*/ -360 w 122040"/>
                <a:gd name="textAreaRight" fmla="*/ 122040 w 122040"/>
                <a:gd name="textAreaTop" fmla="*/ 0 h 236880"/>
                <a:gd name="textAreaBottom" fmla="*/ 237240 h 236880"/>
              </a:gdLst>
              <a:ahLst/>
              <a:cxnLst/>
              <a:rect l="textAreaLeft" t="textAreaTop" r="textAreaRight" b="textAreaBottom"/>
              <a:pathLst>
                <a:path w="5238" h="10142">
                  <a:moveTo>
                    <a:pt x="4237" y="1"/>
                  </a:moveTo>
                  <a:lnTo>
                    <a:pt x="4237" y="1"/>
                  </a:lnTo>
                  <a:cubicBezTo>
                    <a:pt x="1568" y="868"/>
                    <a:pt x="0" y="3436"/>
                    <a:pt x="0" y="3436"/>
                  </a:cubicBezTo>
                  <a:cubicBezTo>
                    <a:pt x="0" y="3436"/>
                    <a:pt x="3403" y="8674"/>
                    <a:pt x="3803" y="10141"/>
                  </a:cubicBezTo>
                  <a:cubicBezTo>
                    <a:pt x="5237" y="6305"/>
                    <a:pt x="4237" y="1"/>
                    <a:pt x="4237"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3" name="Google Shape;477;p30"/>
            <p:cNvSpPr/>
            <p:nvPr/>
          </p:nvSpPr>
          <p:spPr>
            <a:xfrm flipH="1">
              <a:off x="7458840" y="3215520"/>
              <a:ext cx="489960" cy="37080"/>
            </a:xfrm>
            <a:custGeom>
              <a:avLst/>
              <a:gdLst>
                <a:gd name="textAreaLeft" fmla="*/ -360 w 489960"/>
                <a:gd name="textAreaRight" fmla="*/ 489960 w 489960"/>
                <a:gd name="textAreaTop" fmla="*/ 0 h 37080"/>
                <a:gd name="textAreaBottom" fmla="*/ 37440 h 37080"/>
              </a:gdLst>
              <a:ahLst/>
              <a:cxnLst/>
              <a:rect l="textAreaLeft" t="textAreaTop" r="textAreaRight" b="textAreaBottom"/>
              <a:pathLst>
                <a:path w="20949" h="1606">
                  <a:moveTo>
                    <a:pt x="0" y="1"/>
                  </a:moveTo>
                  <a:lnTo>
                    <a:pt x="0" y="334"/>
                  </a:lnTo>
                  <a:cubicBezTo>
                    <a:pt x="334" y="368"/>
                    <a:pt x="667" y="501"/>
                    <a:pt x="901" y="801"/>
                  </a:cubicBezTo>
                  <a:cubicBezTo>
                    <a:pt x="1168" y="1135"/>
                    <a:pt x="1568" y="1335"/>
                    <a:pt x="2001" y="1335"/>
                  </a:cubicBezTo>
                  <a:cubicBezTo>
                    <a:pt x="2468" y="1335"/>
                    <a:pt x="2869" y="1168"/>
                    <a:pt x="3202" y="835"/>
                  </a:cubicBezTo>
                  <a:cubicBezTo>
                    <a:pt x="3469" y="568"/>
                    <a:pt x="3803" y="434"/>
                    <a:pt x="4170" y="401"/>
                  </a:cubicBezTo>
                  <a:cubicBezTo>
                    <a:pt x="4537" y="434"/>
                    <a:pt x="4870" y="601"/>
                    <a:pt x="5070" y="868"/>
                  </a:cubicBezTo>
                  <a:cubicBezTo>
                    <a:pt x="5337" y="1201"/>
                    <a:pt x="5771" y="1402"/>
                    <a:pt x="6204" y="1402"/>
                  </a:cubicBezTo>
                  <a:lnTo>
                    <a:pt x="6238" y="1402"/>
                  </a:lnTo>
                  <a:cubicBezTo>
                    <a:pt x="6671" y="1402"/>
                    <a:pt x="7072" y="1201"/>
                    <a:pt x="7405" y="901"/>
                  </a:cubicBezTo>
                  <a:cubicBezTo>
                    <a:pt x="7639" y="634"/>
                    <a:pt x="8006" y="501"/>
                    <a:pt x="8373" y="501"/>
                  </a:cubicBezTo>
                  <a:cubicBezTo>
                    <a:pt x="8706" y="501"/>
                    <a:pt x="9040" y="668"/>
                    <a:pt x="9240" y="935"/>
                  </a:cubicBezTo>
                  <a:cubicBezTo>
                    <a:pt x="9540" y="1268"/>
                    <a:pt x="9940" y="1468"/>
                    <a:pt x="10374" y="1468"/>
                  </a:cubicBezTo>
                  <a:cubicBezTo>
                    <a:pt x="10841" y="1468"/>
                    <a:pt x="11275" y="1302"/>
                    <a:pt x="11575" y="968"/>
                  </a:cubicBezTo>
                  <a:cubicBezTo>
                    <a:pt x="11842" y="701"/>
                    <a:pt x="12175" y="568"/>
                    <a:pt x="12542" y="568"/>
                  </a:cubicBezTo>
                  <a:cubicBezTo>
                    <a:pt x="12909" y="568"/>
                    <a:pt x="13209" y="734"/>
                    <a:pt x="13443" y="1001"/>
                  </a:cubicBezTo>
                  <a:cubicBezTo>
                    <a:pt x="13710" y="1335"/>
                    <a:pt x="14110" y="1535"/>
                    <a:pt x="14577" y="1535"/>
                  </a:cubicBezTo>
                  <a:cubicBezTo>
                    <a:pt x="15011" y="1535"/>
                    <a:pt x="15444" y="1368"/>
                    <a:pt x="15745" y="1035"/>
                  </a:cubicBezTo>
                  <a:cubicBezTo>
                    <a:pt x="16011" y="801"/>
                    <a:pt x="16378" y="634"/>
                    <a:pt x="16745" y="634"/>
                  </a:cubicBezTo>
                  <a:cubicBezTo>
                    <a:pt x="17079" y="634"/>
                    <a:pt x="17412" y="801"/>
                    <a:pt x="17613" y="1068"/>
                  </a:cubicBezTo>
                  <a:cubicBezTo>
                    <a:pt x="17913" y="1402"/>
                    <a:pt x="18313" y="1602"/>
                    <a:pt x="18747" y="1602"/>
                  </a:cubicBezTo>
                  <a:lnTo>
                    <a:pt x="18780" y="1602"/>
                  </a:lnTo>
                  <a:cubicBezTo>
                    <a:pt x="18816" y="1605"/>
                    <a:pt x="18853" y="1606"/>
                    <a:pt x="18889" y="1606"/>
                  </a:cubicBezTo>
                  <a:cubicBezTo>
                    <a:pt x="19286" y="1606"/>
                    <a:pt x="19675" y="1440"/>
                    <a:pt x="19981" y="1135"/>
                  </a:cubicBezTo>
                  <a:cubicBezTo>
                    <a:pt x="20248" y="868"/>
                    <a:pt x="20581" y="734"/>
                    <a:pt x="20948" y="734"/>
                  </a:cubicBezTo>
                  <a:lnTo>
                    <a:pt x="20948" y="401"/>
                  </a:lnTo>
                  <a:cubicBezTo>
                    <a:pt x="20515" y="401"/>
                    <a:pt x="20081" y="568"/>
                    <a:pt x="19747" y="901"/>
                  </a:cubicBezTo>
                  <a:cubicBezTo>
                    <a:pt x="19514" y="1168"/>
                    <a:pt x="19147" y="1302"/>
                    <a:pt x="18780" y="1302"/>
                  </a:cubicBezTo>
                  <a:cubicBezTo>
                    <a:pt x="18413" y="1302"/>
                    <a:pt x="18113" y="1135"/>
                    <a:pt x="17879" y="868"/>
                  </a:cubicBezTo>
                  <a:cubicBezTo>
                    <a:pt x="17613" y="534"/>
                    <a:pt x="17212" y="334"/>
                    <a:pt x="16779" y="334"/>
                  </a:cubicBezTo>
                  <a:cubicBezTo>
                    <a:pt x="16745" y="332"/>
                    <a:pt x="16711" y="331"/>
                    <a:pt x="16677" y="331"/>
                  </a:cubicBezTo>
                  <a:cubicBezTo>
                    <a:pt x="16249" y="331"/>
                    <a:pt x="15856" y="523"/>
                    <a:pt x="15578" y="801"/>
                  </a:cubicBezTo>
                  <a:cubicBezTo>
                    <a:pt x="15311" y="1068"/>
                    <a:pt x="14944" y="1235"/>
                    <a:pt x="14577" y="1235"/>
                  </a:cubicBezTo>
                  <a:cubicBezTo>
                    <a:pt x="14244" y="1235"/>
                    <a:pt x="13910" y="1068"/>
                    <a:pt x="13710" y="801"/>
                  </a:cubicBezTo>
                  <a:cubicBezTo>
                    <a:pt x="13410" y="468"/>
                    <a:pt x="13009" y="267"/>
                    <a:pt x="12576" y="267"/>
                  </a:cubicBezTo>
                  <a:lnTo>
                    <a:pt x="12509" y="267"/>
                  </a:lnTo>
                  <a:cubicBezTo>
                    <a:pt x="12075" y="267"/>
                    <a:pt x="11675" y="434"/>
                    <a:pt x="11341" y="734"/>
                  </a:cubicBezTo>
                  <a:cubicBezTo>
                    <a:pt x="11108" y="1001"/>
                    <a:pt x="10741" y="1168"/>
                    <a:pt x="10374" y="1168"/>
                  </a:cubicBezTo>
                  <a:cubicBezTo>
                    <a:pt x="10041" y="1168"/>
                    <a:pt x="9707" y="1001"/>
                    <a:pt x="9473" y="734"/>
                  </a:cubicBezTo>
                  <a:cubicBezTo>
                    <a:pt x="9207" y="368"/>
                    <a:pt x="8806" y="167"/>
                    <a:pt x="8373" y="167"/>
                  </a:cubicBezTo>
                  <a:cubicBezTo>
                    <a:pt x="7906" y="167"/>
                    <a:pt x="7472" y="334"/>
                    <a:pt x="7172" y="668"/>
                  </a:cubicBezTo>
                  <a:cubicBezTo>
                    <a:pt x="6905" y="935"/>
                    <a:pt x="6571" y="1101"/>
                    <a:pt x="6204" y="1101"/>
                  </a:cubicBezTo>
                  <a:cubicBezTo>
                    <a:pt x="5838" y="1068"/>
                    <a:pt x="5504" y="935"/>
                    <a:pt x="5304" y="634"/>
                  </a:cubicBezTo>
                  <a:cubicBezTo>
                    <a:pt x="5037" y="301"/>
                    <a:pt x="4603" y="101"/>
                    <a:pt x="4170" y="101"/>
                  </a:cubicBezTo>
                  <a:cubicBezTo>
                    <a:pt x="3703" y="101"/>
                    <a:pt x="3302" y="301"/>
                    <a:pt x="3002" y="601"/>
                  </a:cubicBezTo>
                  <a:cubicBezTo>
                    <a:pt x="2735" y="868"/>
                    <a:pt x="2368" y="1001"/>
                    <a:pt x="2001" y="1035"/>
                  </a:cubicBezTo>
                  <a:cubicBezTo>
                    <a:pt x="1668" y="1001"/>
                    <a:pt x="1334" y="835"/>
                    <a:pt x="1134" y="534"/>
                  </a:cubicBezTo>
                  <a:cubicBezTo>
                    <a:pt x="834" y="201"/>
                    <a:pt x="434" y="1"/>
                    <a:pt x="0" y="1"/>
                  </a:cubicBezTo>
                  <a:close/>
                </a:path>
              </a:pathLst>
            </a:custGeom>
            <a:solidFill>
              <a:srgbClr val="FFFFFF"/>
            </a:solidFill>
            <a:ln w="0">
              <a:noFill/>
            </a:ln>
          </p:spPr>
          <p:style>
            <a:lnRef idx="0">
              <a:scrgbClr r="0" g="0" b="0"/>
            </a:lnRef>
            <a:fillRef idx="0">
              <a:scrgbClr r="0" g="0" b="0"/>
            </a:fillRef>
            <a:effectRef idx="0">
              <a:scrgbClr r="0" g="0" b="0"/>
            </a:effectRef>
            <a:fontRef idx="minor"/>
          </p:style>
          <p:txBody>
            <a:bodyPr tIns="18720" bIns="18720" anchor="ctr">
              <a:noAutofit/>
            </a:bodyPr>
            <a:lstStyle/>
            <a:p>
              <a:endParaRPr lang="en-US" sz="1400" b="0" u="none" strike="noStrike">
                <a:solidFill>
                  <a:srgbClr val="000000"/>
                </a:solidFill>
                <a:effectLst/>
                <a:uFillTx/>
                <a:latin typeface="Arial"/>
              </a:endParaRPr>
            </a:p>
          </p:txBody>
        </p:sp>
        <p:sp>
          <p:nvSpPr>
            <p:cNvPr id="374" name="Google Shape;478;p30"/>
            <p:cNvSpPr/>
            <p:nvPr/>
          </p:nvSpPr>
          <p:spPr>
            <a:xfrm flipH="1">
              <a:off x="7694280" y="2824200"/>
              <a:ext cx="122040" cy="325800"/>
            </a:xfrm>
            <a:custGeom>
              <a:avLst/>
              <a:gdLst>
                <a:gd name="textAreaLeft" fmla="*/ -360 w 122040"/>
                <a:gd name="textAreaRight" fmla="*/ 122040 w 122040"/>
                <a:gd name="textAreaTop" fmla="*/ 0 h 325800"/>
                <a:gd name="textAreaBottom" fmla="*/ 326160 h 325800"/>
              </a:gdLst>
              <a:ahLst/>
              <a:cxnLst/>
              <a:rect l="textAreaLeft" t="textAreaTop" r="textAreaRight" b="textAreaBottom"/>
              <a:pathLst>
                <a:path w="5238" h="13944">
                  <a:moveTo>
                    <a:pt x="0" y="1"/>
                  </a:moveTo>
                  <a:lnTo>
                    <a:pt x="5237" y="13944"/>
                  </a:lnTo>
                  <a:lnTo>
                    <a:pt x="3870" y="2236"/>
                  </a:lnTo>
                  <a:lnTo>
                    <a:pt x="0" y="1"/>
                  </a:lnTo>
                  <a:close/>
                </a:path>
              </a:pathLst>
            </a:custGeom>
            <a:solidFill>
              <a:srgbClr val="1C2427"/>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5" name="Google Shape;479;p30"/>
            <p:cNvSpPr/>
            <p:nvPr/>
          </p:nvSpPr>
          <p:spPr>
            <a:xfrm flipH="1">
              <a:off x="7474320" y="2479320"/>
              <a:ext cx="397800" cy="133200"/>
            </a:xfrm>
            <a:custGeom>
              <a:avLst/>
              <a:gdLst>
                <a:gd name="textAreaLeft" fmla="*/ -360 w 397800"/>
                <a:gd name="textAreaRight" fmla="*/ 397800 w 397800"/>
                <a:gd name="textAreaTop" fmla="*/ 0 h 133200"/>
                <a:gd name="textAreaBottom" fmla="*/ 133560 h 133200"/>
              </a:gdLst>
              <a:ahLst/>
              <a:cxnLst/>
              <a:rect l="textAreaLeft" t="textAreaTop" r="textAreaRight" b="textAreaBottom"/>
              <a:pathLst>
                <a:path w="17013" h="5705">
                  <a:moveTo>
                    <a:pt x="1168" y="1"/>
                  </a:moveTo>
                  <a:cubicBezTo>
                    <a:pt x="934" y="1"/>
                    <a:pt x="767" y="301"/>
                    <a:pt x="734" y="735"/>
                  </a:cubicBezTo>
                  <a:lnTo>
                    <a:pt x="33" y="3303"/>
                  </a:lnTo>
                  <a:cubicBezTo>
                    <a:pt x="0" y="3803"/>
                    <a:pt x="234" y="4304"/>
                    <a:pt x="500" y="4337"/>
                  </a:cubicBezTo>
                  <a:lnTo>
                    <a:pt x="16512" y="5705"/>
                  </a:lnTo>
                  <a:cubicBezTo>
                    <a:pt x="16745" y="5705"/>
                    <a:pt x="16912" y="5405"/>
                    <a:pt x="16945" y="4971"/>
                  </a:cubicBezTo>
                  <a:lnTo>
                    <a:pt x="17012" y="2302"/>
                  </a:lnTo>
                  <a:cubicBezTo>
                    <a:pt x="17012" y="1769"/>
                    <a:pt x="16779" y="1268"/>
                    <a:pt x="16512" y="1235"/>
                  </a:cubicBezTo>
                  <a:lnTo>
                    <a:pt x="1168" y="1"/>
                  </a:lnTo>
                  <a:close/>
                </a:path>
              </a:pathLst>
            </a:custGeom>
            <a:solidFill>
              <a:srgbClr val="2FC09B"/>
            </a:solidFill>
            <a:ln w="0">
              <a:noFill/>
            </a:ln>
          </p:spPr>
          <p:style>
            <a:lnRef idx="0">
              <a:scrgbClr r="0" g="0" b="0"/>
            </a:lnRef>
            <a:fillRef idx="0">
              <a:scrgbClr r="0" g="0" b="0"/>
            </a:fillRef>
            <a:effectRef idx="0">
              <a:scrgbClr r="0" g="0" b="0"/>
            </a:effectRef>
            <a:fontRef idx="minor"/>
          </p:style>
          <p:txBody>
            <a:bodyPr tIns="66600" bIns="66600" anchor="ctr">
              <a:noAutofit/>
            </a:bodyPr>
            <a:lstStyle/>
            <a:p>
              <a:endParaRPr lang="en-US" sz="1400" b="0" u="none" strike="noStrike">
                <a:solidFill>
                  <a:srgbClr val="000000"/>
                </a:solidFill>
                <a:effectLst/>
                <a:uFillTx/>
                <a:latin typeface="Arial"/>
              </a:endParaRPr>
            </a:p>
          </p:txBody>
        </p:sp>
        <p:sp>
          <p:nvSpPr>
            <p:cNvPr id="376" name="Google Shape;480;p30"/>
            <p:cNvSpPr/>
            <p:nvPr/>
          </p:nvSpPr>
          <p:spPr>
            <a:xfrm flipH="1">
              <a:off x="7198560" y="2020680"/>
              <a:ext cx="331560" cy="666360"/>
            </a:xfrm>
            <a:custGeom>
              <a:avLst/>
              <a:gdLst>
                <a:gd name="textAreaLeft" fmla="*/ -360 w 331560"/>
                <a:gd name="textAreaRight" fmla="*/ 331560 w 331560"/>
                <a:gd name="textAreaTop" fmla="*/ 0 h 666360"/>
                <a:gd name="textAreaBottom" fmla="*/ 666720 h 666360"/>
              </a:gdLst>
              <a:ahLst/>
              <a:cxnLst/>
              <a:rect l="textAreaLeft" t="textAreaTop" r="textAreaRight" b="textAreaBottom"/>
              <a:pathLst>
                <a:path w="14184" h="28488">
                  <a:moveTo>
                    <a:pt x="2117" y="0"/>
                  </a:moveTo>
                  <a:cubicBezTo>
                    <a:pt x="1062" y="0"/>
                    <a:pt x="1" y="765"/>
                    <a:pt x="163" y="2157"/>
                  </a:cubicBezTo>
                  <a:cubicBezTo>
                    <a:pt x="263" y="3391"/>
                    <a:pt x="397" y="4592"/>
                    <a:pt x="564" y="5760"/>
                  </a:cubicBezTo>
                  <a:cubicBezTo>
                    <a:pt x="730" y="6960"/>
                    <a:pt x="930" y="8161"/>
                    <a:pt x="1131" y="9362"/>
                  </a:cubicBezTo>
                  <a:cubicBezTo>
                    <a:pt x="1498" y="11730"/>
                    <a:pt x="1965" y="14132"/>
                    <a:pt x="2532" y="16534"/>
                  </a:cubicBezTo>
                  <a:lnTo>
                    <a:pt x="2532" y="16634"/>
                  </a:lnTo>
                  <a:lnTo>
                    <a:pt x="2532" y="16667"/>
                  </a:lnTo>
                  <a:cubicBezTo>
                    <a:pt x="2765" y="17334"/>
                    <a:pt x="3099" y="18002"/>
                    <a:pt x="3499" y="18635"/>
                  </a:cubicBezTo>
                  <a:cubicBezTo>
                    <a:pt x="3833" y="19202"/>
                    <a:pt x="4199" y="19736"/>
                    <a:pt x="4600" y="20270"/>
                  </a:cubicBezTo>
                  <a:cubicBezTo>
                    <a:pt x="5334" y="21271"/>
                    <a:pt x="6134" y="22238"/>
                    <a:pt x="6968" y="23139"/>
                  </a:cubicBezTo>
                  <a:cubicBezTo>
                    <a:pt x="7802" y="24039"/>
                    <a:pt x="8636" y="24940"/>
                    <a:pt x="9537" y="25774"/>
                  </a:cubicBezTo>
                  <a:cubicBezTo>
                    <a:pt x="10404" y="26608"/>
                    <a:pt x="11305" y="27442"/>
                    <a:pt x="12239" y="28242"/>
                  </a:cubicBezTo>
                  <a:cubicBezTo>
                    <a:pt x="12440" y="28414"/>
                    <a:pt x="12657" y="28487"/>
                    <a:pt x="12864" y="28487"/>
                  </a:cubicBezTo>
                  <a:cubicBezTo>
                    <a:pt x="13581" y="28487"/>
                    <a:pt x="14183" y="27607"/>
                    <a:pt x="13640" y="26908"/>
                  </a:cubicBezTo>
                  <a:cubicBezTo>
                    <a:pt x="12906" y="25974"/>
                    <a:pt x="12138" y="25040"/>
                    <a:pt x="11405" y="24106"/>
                  </a:cubicBezTo>
                  <a:cubicBezTo>
                    <a:pt x="10671" y="23172"/>
                    <a:pt x="9937" y="22238"/>
                    <a:pt x="9236" y="21271"/>
                  </a:cubicBezTo>
                  <a:cubicBezTo>
                    <a:pt x="8569" y="20337"/>
                    <a:pt x="7902" y="19369"/>
                    <a:pt x="7268" y="18402"/>
                  </a:cubicBezTo>
                  <a:cubicBezTo>
                    <a:pt x="6968" y="17935"/>
                    <a:pt x="6701" y="17468"/>
                    <a:pt x="6434" y="16968"/>
                  </a:cubicBezTo>
                  <a:cubicBezTo>
                    <a:pt x="6246" y="16592"/>
                    <a:pt x="6088" y="16187"/>
                    <a:pt x="5959" y="15752"/>
                  </a:cubicBezTo>
                  <a:lnTo>
                    <a:pt x="5959" y="15752"/>
                  </a:lnTo>
                  <a:cubicBezTo>
                    <a:pt x="5762" y="14633"/>
                    <a:pt x="5565" y="13482"/>
                    <a:pt x="5400" y="12331"/>
                  </a:cubicBezTo>
                  <a:lnTo>
                    <a:pt x="4900" y="8795"/>
                  </a:lnTo>
                  <a:lnTo>
                    <a:pt x="3999" y="1723"/>
                  </a:lnTo>
                  <a:lnTo>
                    <a:pt x="4033" y="1723"/>
                  </a:lnTo>
                  <a:cubicBezTo>
                    <a:pt x="3895" y="547"/>
                    <a:pt x="3009" y="0"/>
                    <a:pt x="2117" y="0"/>
                  </a:cubicBezTo>
                  <a:close/>
                </a:path>
              </a:pathLst>
            </a:custGeom>
            <a:solidFill>
              <a:srgbClr val="B55B5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7" name="Google Shape;481;p30"/>
            <p:cNvSpPr/>
            <p:nvPr/>
          </p:nvSpPr>
          <p:spPr>
            <a:xfrm flipH="1">
              <a:off x="7417440" y="2002320"/>
              <a:ext cx="156600" cy="230760"/>
            </a:xfrm>
            <a:custGeom>
              <a:avLst/>
              <a:gdLst>
                <a:gd name="textAreaLeft" fmla="*/ -360 w 156600"/>
                <a:gd name="textAreaRight" fmla="*/ 156600 w 156600"/>
                <a:gd name="textAreaTop" fmla="*/ 0 h 230760"/>
                <a:gd name="textAreaBottom" fmla="*/ 231120 h 230760"/>
              </a:gdLst>
              <a:ahLst/>
              <a:cxnLst/>
              <a:rect l="textAreaLeft" t="textAreaTop" r="textAreaRight" b="textAreaBottom"/>
              <a:pathLst>
                <a:path w="6706" h="9875">
                  <a:moveTo>
                    <a:pt x="2969" y="0"/>
                  </a:moveTo>
                  <a:cubicBezTo>
                    <a:pt x="2969" y="0"/>
                    <a:pt x="0" y="2836"/>
                    <a:pt x="2169" y="9874"/>
                  </a:cubicBezTo>
                  <a:cubicBezTo>
                    <a:pt x="3003" y="7339"/>
                    <a:pt x="6705" y="2869"/>
                    <a:pt x="6705" y="2869"/>
                  </a:cubicBezTo>
                  <a:cubicBezTo>
                    <a:pt x="6705" y="2869"/>
                    <a:pt x="6105" y="367"/>
                    <a:pt x="2969"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8" name="Google Shape;482;p30"/>
            <p:cNvSpPr/>
            <p:nvPr/>
          </p:nvSpPr>
          <p:spPr>
            <a:xfrm flipH="1">
              <a:off x="6477480" y="2312280"/>
              <a:ext cx="795960" cy="441360"/>
            </a:xfrm>
            <a:custGeom>
              <a:avLst/>
              <a:gdLst>
                <a:gd name="textAreaLeft" fmla="*/ -360 w 795960"/>
                <a:gd name="textAreaRight" fmla="*/ 795960 w 795960"/>
                <a:gd name="textAreaTop" fmla="*/ 0 h 441360"/>
                <a:gd name="textAreaBottom" fmla="*/ 441720 h 441360"/>
              </a:gdLst>
              <a:ahLst/>
              <a:cxnLst/>
              <a:rect l="textAreaLeft" t="textAreaTop" r="textAreaRight" b="textAreaBottom"/>
              <a:pathLst>
                <a:path w="34026" h="18881">
                  <a:moveTo>
                    <a:pt x="33792" y="0"/>
                  </a:moveTo>
                  <a:lnTo>
                    <a:pt x="1" y="18047"/>
                  </a:lnTo>
                  <a:lnTo>
                    <a:pt x="435" y="18880"/>
                  </a:lnTo>
                  <a:lnTo>
                    <a:pt x="34025" y="401"/>
                  </a:lnTo>
                  <a:lnTo>
                    <a:pt x="33792" y="0"/>
                  </a:lnTo>
                  <a:close/>
                </a:path>
              </a:pathLst>
            </a:custGeom>
            <a:solidFill>
              <a:srgbClr val="263238"/>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79" name="Google Shape;483;p30"/>
            <p:cNvSpPr/>
            <p:nvPr/>
          </p:nvSpPr>
          <p:spPr>
            <a:xfrm flipH="1">
              <a:off x="7145640" y="2633040"/>
              <a:ext cx="125280" cy="73800"/>
            </a:xfrm>
            <a:custGeom>
              <a:avLst/>
              <a:gdLst>
                <a:gd name="textAreaLeft" fmla="*/ 360 w 125280"/>
                <a:gd name="textAreaRight" fmla="*/ 126000 w 125280"/>
                <a:gd name="textAreaTop" fmla="*/ 0 h 73800"/>
                <a:gd name="textAreaBottom" fmla="*/ 74160 h 73800"/>
              </a:gdLst>
              <a:ahLst/>
              <a:cxnLst/>
              <a:rect l="textAreaLeft" t="textAreaTop" r="textAreaRight" b="textAreaBottom"/>
              <a:pathLst>
                <a:path w="5371" h="3170">
                  <a:moveTo>
                    <a:pt x="1602" y="0"/>
                  </a:moveTo>
                  <a:lnTo>
                    <a:pt x="0" y="734"/>
                  </a:lnTo>
                  <a:cubicBezTo>
                    <a:pt x="167" y="2302"/>
                    <a:pt x="2435" y="3169"/>
                    <a:pt x="2435" y="3169"/>
                  </a:cubicBezTo>
                  <a:lnTo>
                    <a:pt x="5371" y="601"/>
                  </a:lnTo>
                  <a:lnTo>
                    <a:pt x="1602" y="0"/>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37080" bIns="37080" anchor="ctr">
              <a:noAutofit/>
            </a:bodyPr>
            <a:lstStyle/>
            <a:p>
              <a:endParaRPr lang="en-US" sz="1400" b="0" u="none" strike="noStrike">
                <a:solidFill>
                  <a:srgbClr val="000000"/>
                </a:solidFill>
                <a:effectLst/>
                <a:uFillTx/>
                <a:latin typeface="Arial"/>
              </a:endParaRPr>
            </a:p>
          </p:txBody>
        </p:sp>
        <p:sp>
          <p:nvSpPr>
            <p:cNvPr id="380" name="Google Shape;484;p30"/>
            <p:cNvSpPr/>
            <p:nvPr/>
          </p:nvSpPr>
          <p:spPr>
            <a:xfrm flipH="1">
              <a:off x="7201440" y="2622600"/>
              <a:ext cx="44640" cy="33840"/>
            </a:xfrm>
            <a:custGeom>
              <a:avLst/>
              <a:gdLst>
                <a:gd name="textAreaLeft" fmla="*/ 360 w 44640"/>
                <a:gd name="textAreaRight" fmla="*/ 45360 w 44640"/>
                <a:gd name="textAreaTop" fmla="*/ 0 h 33840"/>
                <a:gd name="textAreaBottom" fmla="*/ 34200 h 33840"/>
              </a:gdLst>
              <a:ahLst/>
              <a:cxnLst/>
              <a:rect l="textAreaLeft" t="textAreaTop" r="textAreaRight" b="textAreaBottom"/>
              <a:pathLst>
                <a:path w="1920" h="1457">
                  <a:moveTo>
                    <a:pt x="975" y="0"/>
                  </a:moveTo>
                  <a:cubicBezTo>
                    <a:pt x="810" y="0"/>
                    <a:pt x="643" y="51"/>
                    <a:pt x="501" y="151"/>
                  </a:cubicBezTo>
                  <a:cubicBezTo>
                    <a:pt x="1" y="585"/>
                    <a:pt x="234" y="1385"/>
                    <a:pt x="868" y="1452"/>
                  </a:cubicBezTo>
                  <a:cubicBezTo>
                    <a:pt x="896" y="1455"/>
                    <a:pt x="924" y="1456"/>
                    <a:pt x="952" y="1456"/>
                  </a:cubicBezTo>
                  <a:cubicBezTo>
                    <a:pt x="1539" y="1456"/>
                    <a:pt x="1919" y="794"/>
                    <a:pt x="1569" y="284"/>
                  </a:cubicBezTo>
                  <a:cubicBezTo>
                    <a:pt x="1415" y="93"/>
                    <a:pt x="1196" y="0"/>
                    <a:pt x="975"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6920" bIns="16920" anchor="ctr">
              <a:noAutofit/>
            </a:bodyPr>
            <a:lstStyle/>
            <a:p>
              <a:endParaRPr lang="en-US" sz="1400" b="0" u="none" strike="noStrike">
                <a:solidFill>
                  <a:srgbClr val="000000"/>
                </a:solidFill>
                <a:effectLst/>
                <a:uFillTx/>
                <a:latin typeface="Arial"/>
              </a:endParaRPr>
            </a:p>
          </p:txBody>
        </p:sp>
        <p:sp>
          <p:nvSpPr>
            <p:cNvPr id="381" name="Google Shape;485;p30"/>
            <p:cNvSpPr/>
            <p:nvPr/>
          </p:nvSpPr>
          <p:spPr>
            <a:xfrm flipH="1">
              <a:off x="7217280" y="2629080"/>
              <a:ext cx="59040" cy="36360"/>
            </a:xfrm>
            <a:custGeom>
              <a:avLst/>
              <a:gdLst>
                <a:gd name="textAreaLeft" fmla="*/ 360 w 59040"/>
                <a:gd name="textAreaRight" fmla="*/ 59760 w 59040"/>
                <a:gd name="textAreaTop" fmla="*/ 0 h 36360"/>
                <a:gd name="textAreaBottom" fmla="*/ 36720 h 36360"/>
              </a:gdLst>
              <a:ahLst/>
              <a:cxnLst/>
              <a:rect l="textAreaLeft" t="textAreaTop" r="textAreaRight" b="textAreaBottom"/>
              <a:pathLst>
                <a:path w="2537" h="1571">
                  <a:moveTo>
                    <a:pt x="2321" y="1"/>
                  </a:moveTo>
                  <a:cubicBezTo>
                    <a:pt x="2250" y="1"/>
                    <a:pt x="2179" y="38"/>
                    <a:pt x="2136" y="102"/>
                  </a:cubicBezTo>
                  <a:cubicBezTo>
                    <a:pt x="1556" y="1034"/>
                    <a:pt x="825" y="1148"/>
                    <a:pt x="473" y="1148"/>
                  </a:cubicBezTo>
                  <a:cubicBezTo>
                    <a:pt x="358" y="1148"/>
                    <a:pt x="284" y="1136"/>
                    <a:pt x="268" y="1136"/>
                  </a:cubicBezTo>
                  <a:cubicBezTo>
                    <a:pt x="250" y="1131"/>
                    <a:pt x="231" y="1128"/>
                    <a:pt x="212" y="1128"/>
                  </a:cubicBezTo>
                  <a:cubicBezTo>
                    <a:pt x="125" y="1128"/>
                    <a:pt x="34" y="1188"/>
                    <a:pt x="34" y="1270"/>
                  </a:cubicBezTo>
                  <a:cubicBezTo>
                    <a:pt x="1" y="1370"/>
                    <a:pt x="68" y="1503"/>
                    <a:pt x="168" y="1537"/>
                  </a:cubicBezTo>
                  <a:cubicBezTo>
                    <a:pt x="268" y="1537"/>
                    <a:pt x="401" y="1570"/>
                    <a:pt x="501" y="1570"/>
                  </a:cubicBezTo>
                  <a:cubicBezTo>
                    <a:pt x="1335" y="1537"/>
                    <a:pt x="2102" y="1070"/>
                    <a:pt x="2503" y="303"/>
                  </a:cubicBezTo>
                  <a:cubicBezTo>
                    <a:pt x="2536" y="202"/>
                    <a:pt x="2503" y="69"/>
                    <a:pt x="2436" y="36"/>
                  </a:cubicBezTo>
                  <a:cubicBezTo>
                    <a:pt x="2401" y="12"/>
                    <a:pt x="2361" y="1"/>
                    <a:pt x="2321"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18360" bIns="18360" anchor="ctr">
              <a:noAutofit/>
            </a:bodyPr>
            <a:lstStyle/>
            <a:p>
              <a:endParaRPr lang="en-US" sz="1400" b="0" u="none" strike="noStrike">
                <a:solidFill>
                  <a:srgbClr val="000000"/>
                </a:solidFill>
                <a:effectLst/>
                <a:uFillTx/>
                <a:latin typeface="Arial"/>
              </a:endParaRPr>
            </a:p>
          </p:txBody>
        </p:sp>
        <p:sp>
          <p:nvSpPr>
            <p:cNvPr id="382" name="Google Shape;486;p30"/>
            <p:cNvSpPr/>
            <p:nvPr/>
          </p:nvSpPr>
          <p:spPr>
            <a:xfrm flipH="1">
              <a:off x="7106400" y="2647080"/>
              <a:ext cx="109080" cy="95760"/>
            </a:xfrm>
            <a:custGeom>
              <a:avLst/>
              <a:gdLst>
                <a:gd name="textAreaLeft" fmla="*/ -360 w 109080"/>
                <a:gd name="textAreaRight" fmla="*/ 109080 w 109080"/>
                <a:gd name="textAreaTop" fmla="*/ 0 h 95760"/>
                <a:gd name="textAreaBottom" fmla="*/ 96120 h 95760"/>
              </a:gdLst>
              <a:ahLst/>
              <a:cxnLst/>
              <a:rect l="textAreaLeft" t="textAreaTop" r="textAreaRight" b="textAreaBottom"/>
              <a:pathLst>
                <a:path w="4671" h="4113">
                  <a:moveTo>
                    <a:pt x="2936" y="1"/>
                  </a:moveTo>
                  <a:lnTo>
                    <a:pt x="0" y="2569"/>
                  </a:lnTo>
                  <a:lnTo>
                    <a:pt x="1768" y="3903"/>
                  </a:lnTo>
                  <a:cubicBezTo>
                    <a:pt x="1973" y="4045"/>
                    <a:pt x="2200" y="4113"/>
                    <a:pt x="2425" y="4113"/>
                  </a:cubicBezTo>
                  <a:cubicBezTo>
                    <a:pt x="2676" y="4113"/>
                    <a:pt x="2925" y="4028"/>
                    <a:pt x="3136" y="3870"/>
                  </a:cubicBezTo>
                  <a:lnTo>
                    <a:pt x="4103" y="3103"/>
                  </a:lnTo>
                  <a:cubicBezTo>
                    <a:pt x="4604" y="2702"/>
                    <a:pt x="4670" y="1969"/>
                    <a:pt x="4237" y="1502"/>
                  </a:cubicBezTo>
                  <a:lnTo>
                    <a:pt x="2936" y="1"/>
                  </a:lnTo>
                  <a:close/>
                </a:path>
              </a:pathLst>
            </a:custGeom>
            <a:solidFill>
              <a:srgbClr val="B55B52"/>
            </a:solidFill>
            <a:ln w="0">
              <a:noFill/>
            </a:ln>
          </p:spPr>
          <p:style>
            <a:lnRef idx="0">
              <a:scrgbClr r="0" g="0" b="0"/>
            </a:lnRef>
            <a:fillRef idx="0">
              <a:scrgbClr r="0" g="0" b="0"/>
            </a:fillRef>
            <a:effectRef idx="0">
              <a:scrgbClr r="0" g="0" b="0"/>
            </a:effectRef>
            <a:fontRef idx="minor"/>
          </p:style>
          <p:txBody>
            <a:bodyPr tIns="47880" bIns="47880" anchor="ctr">
              <a:noAutofit/>
            </a:bodyPr>
            <a:lstStyle/>
            <a:p>
              <a:endParaRPr lang="en-US" sz="1400" b="0" u="none" strike="noStrike">
                <a:solidFill>
                  <a:srgbClr val="000000"/>
                </a:solidFill>
                <a:effectLst/>
                <a:uFillTx/>
                <a:latin typeface="Arial"/>
              </a:endParaRPr>
            </a:p>
          </p:txBody>
        </p:sp>
        <p:sp>
          <p:nvSpPr>
            <p:cNvPr id="383" name="Google Shape;487;p30"/>
            <p:cNvSpPr/>
            <p:nvPr/>
          </p:nvSpPr>
          <p:spPr>
            <a:xfrm flipH="1">
              <a:off x="7539480" y="4381920"/>
              <a:ext cx="207000" cy="120960"/>
            </a:xfrm>
            <a:custGeom>
              <a:avLst/>
              <a:gdLst>
                <a:gd name="textAreaLeft" fmla="*/ -360 w 207000"/>
                <a:gd name="textAreaRight" fmla="*/ 207000 w 207000"/>
                <a:gd name="textAreaTop" fmla="*/ 0 h 120960"/>
                <a:gd name="textAreaBottom" fmla="*/ 121320 h 120960"/>
              </a:gdLst>
              <a:ahLst/>
              <a:cxnLst/>
              <a:rect l="textAreaLeft" t="textAreaTop" r="textAreaRight" b="textAreaBottom"/>
              <a:pathLst>
                <a:path w="8857" h="5186">
                  <a:moveTo>
                    <a:pt x="1408" y="1"/>
                  </a:moveTo>
                  <a:cubicBezTo>
                    <a:pt x="1309" y="1"/>
                    <a:pt x="1219" y="44"/>
                    <a:pt x="1168" y="146"/>
                  </a:cubicBezTo>
                  <a:lnTo>
                    <a:pt x="134" y="2348"/>
                  </a:lnTo>
                  <a:cubicBezTo>
                    <a:pt x="1" y="2648"/>
                    <a:pt x="134" y="2981"/>
                    <a:pt x="468" y="3082"/>
                  </a:cubicBezTo>
                  <a:cubicBezTo>
                    <a:pt x="1768" y="3415"/>
                    <a:pt x="2135" y="3382"/>
                    <a:pt x="3770" y="3882"/>
                  </a:cubicBezTo>
                  <a:cubicBezTo>
                    <a:pt x="5171" y="4282"/>
                    <a:pt x="5171" y="5016"/>
                    <a:pt x="7473" y="5183"/>
                  </a:cubicBezTo>
                  <a:cubicBezTo>
                    <a:pt x="7512" y="5185"/>
                    <a:pt x="7551" y="5186"/>
                    <a:pt x="7588" y="5186"/>
                  </a:cubicBezTo>
                  <a:cubicBezTo>
                    <a:pt x="8856" y="5186"/>
                    <a:pt x="8556" y="4112"/>
                    <a:pt x="7973" y="3982"/>
                  </a:cubicBezTo>
                  <a:cubicBezTo>
                    <a:pt x="5905" y="3549"/>
                    <a:pt x="5705" y="2848"/>
                    <a:pt x="4504" y="1314"/>
                  </a:cubicBezTo>
                  <a:cubicBezTo>
                    <a:pt x="4370" y="1080"/>
                    <a:pt x="4237" y="746"/>
                    <a:pt x="3937" y="680"/>
                  </a:cubicBezTo>
                  <a:lnTo>
                    <a:pt x="1502" y="13"/>
                  </a:lnTo>
                  <a:cubicBezTo>
                    <a:pt x="1470" y="5"/>
                    <a:pt x="1439" y="1"/>
                    <a:pt x="1408" y="1"/>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60480" bIns="60480" anchor="ctr">
              <a:noAutofit/>
            </a:bodyPr>
            <a:lstStyle/>
            <a:p>
              <a:endParaRPr lang="en-US" sz="1400" b="0" u="none" strike="noStrike">
                <a:solidFill>
                  <a:srgbClr val="000000"/>
                </a:solidFill>
                <a:effectLst/>
                <a:uFillTx/>
                <a:latin typeface="Arial"/>
              </a:endParaRPr>
            </a:p>
          </p:txBody>
        </p:sp>
        <p:sp>
          <p:nvSpPr>
            <p:cNvPr id="384" name="Google Shape;488;p30"/>
            <p:cNvSpPr/>
            <p:nvPr/>
          </p:nvSpPr>
          <p:spPr>
            <a:xfrm flipH="1">
              <a:off x="7792560" y="4425840"/>
              <a:ext cx="162000" cy="76320"/>
            </a:xfrm>
            <a:custGeom>
              <a:avLst/>
              <a:gdLst>
                <a:gd name="textAreaLeft" fmla="*/ 360 w 162000"/>
                <a:gd name="textAreaRight" fmla="*/ 162720 w 162000"/>
                <a:gd name="textAreaTop" fmla="*/ 0 h 76320"/>
                <a:gd name="textAreaBottom" fmla="*/ 76680 h 76320"/>
              </a:gdLst>
              <a:ahLst/>
              <a:cxnLst/>
              <a:rect l="textAreaLeft" t="textAreaTop" r="textAreaRight" b="textAreaBottom"/>
              <a:pathLst>
                <a:path w="6939" h="3275">
                  <a:moveTo>
                    <a:pt x="560" y="0"/>
                  </a:moveTo>
                  <a:cubicBezTo>
                    <a:pt x="447" y="0"/>
                    <a:pt x="364" y="120"/>
                    <a:pt x="334" y="239"/>
                  </a:cubicBezTo>
                  <a:lnTo>
                    <a:pt x="34" y="2674"/>
                  </a:lnTo>
                  <a:cubicBezTo>
                    <a:pt x="1" y="2974"/>
                    <a:pt x="234" y="3275"/>
                    <a:pt x="568" y="3275"/>
                  </a:cubicBezTo>
                  <a:cubicBezTo>
                    <a:pt x="1012" y="3264"/>
                    <a:pt x="1261" y="3260"/>
                    <a:pt x="1457" y="3260"/>
                  </a:cubicBezTo>
                  <a:cubicBezTo>
                    <a:pt x="1850" y="3260"/>
                    <a:pt x="2035" y="3275"/>
                    <a:pt x="3169" y="3275"/>
                  </a:cubicBezTo>
                  <a:lnTo>
                    <a:pt x="5571" y="3275"/>
                  </a:lnTo>
                  <a:cubicBezTo>
                    <a:pt x="6939" y="3275"/>
                    <a:pt x="6505" y="2174"/>
                    <a:pt x="5905" y="2040"/>
                  </a:cubicBezTo>
                  <a:cubicBezTo>
                    <a:pt x="4737" y="1774"/>
                    <a:pt x="4437" y="1373"/>
                    <a:pt x="3837" y="473"/>
                  </a:cubicBezTo>
                  <a:cubicBezTo>
                    <a:pt x="3703" y="206"/>
                    <a:pt x="3403" y="39"/>
                    <a:pt x="3103" y="6"/>
                  </a:cubicBezTo>
                  <a:lnTo>
                    <a:pt x="601" y="6"/>
                  </a:lnTo>
                  <a:cubicBezTo>
                    <a:pt x="587" y="2"/>
                    <a:pt x="573" y="0"/>
                    <a:pt x="560" y="0"/>
                  </a:cubicBezTo>
                  <a:close/>
                </a:path>
              </a:pathLst>
            </a:custGeom>
            <a:solidFill>
              <a:srgbClr val="263238"/>
            </a:solidFill>
            <a:ln w="0">
              <a:noFill/>
            </a:ln>
          </p:spPr>
          <p:style>
            <a:lnRef idx="0">
              <a:scrgbClr r="0" g="0" b="0"/>
            </a:lnRef>
            <a:fillRef idx="0">
              <a:scrgbClr r="0" g="0" b="0"/>
            </a:fillRef>
            <a:effectRef idx="0">
              <a:scrgbClr r="0" g="0" b="0"/>
            </a:effectRef>
            <a:fontRef idx="minor"/>
          </p:style>
          <p:txBody>
            <a:bodyPr tIns="38160" bIns="38160" anchor="ctr">
              <a:noAutofit/>
            </a:bodyPr>
            <a:lstStyle/>
            <a:p>
              <a:endParaRPr lang="en-US" sz="1400" b="0" u="none" strike="noStrike">
                <a:solidFill>
                  <a:srgbClr val="000000"/>
                </a:solidFill>
                <a:effectLst/>
                <a:uFillTx/>
                <a:latin typeface="Arial"/>
              </a:endParaRPr>
            </a:p>
          </p:txBody>
        </p:sp>
      </p:grpSp>
      <p:sp>
        <p:nvSpPr>
          <p:cNvPr id="385" name="Google Shape;489;p30"/>
          <p:cNvSpPr/>
          <p:nvPr/>
        </p:nvSpPr>
        <p:spPr>
          <a:xfrm rot="11410200" flipH="1">
            <a:off x="4276440" y="1248480"/>
            <a:ext cx="327960" cy="327960"/>
          </a:xfrm>
          <a:custGeom>
            <a:avLst/>
            <a:gdLst>
              <a:gd name="textAreaLeft" fmla="*/ -360 w 327960"/>
              <a:gd name="textAreaRight" fmla="*/ 327960 w 327960"/>
              <a:gd name="textAreaTop" fmla="*/ 0 h 327960"/>
              <a:gd name="textAreaBottom" fmla="*/ 328320 h 32796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rgbClr val="C3FFF0"/>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386" name="Google Shape;490;p30"/>
          <p:cNvSpPr/>
          <p:nvPr/>
        </p:nvSpPr>
        <p:spPr>
          <a:xfrm rot="11410200" flipH="1">
            <a:off x="4641120" y="840240"/>
            <a:ext cx="513000" cy="512640"/>
          </a:xfrm>
          <a:custGeom>
            <a:avLst/>
            <a:gdLst>
              <a:gd name="textAreaLeft" fmla="*/ -360 w 513000"/>
              <a:gd name="textAreaRight" fmla="*/ 513000 w 513000"/>
              <a:gd name="textAreaTop" fmla="*/ 0 h 512640"/>
              <a:gd name="textAreaBottom" fmla="*/ 513000 h 512640"/>
            </a:gdLst>
            <a:ahLst/>
            <a:cxnLst/>
            <a:rect l="textAreaLeft" t="textAreaTop" r="textAreaRight" b="textAreaBottom"/>
            <a:pathLst>
              <a:path w="45300" h="45267">
                <a:moveTo>
                  <a:pt x="22629" y="6872"/>
                </a:moveTo>
                <a:cubicBezTo>
                  <a:pt x="26731" y="6872"/>
                  <a:pt x="30760" y="8466"/>
                  <a:pt x="33792" y="11476"/>
                </a:cubicBezTo>
                <a:cubicBezTo>
                  <a:pt x="38295" y="16012"/>
                  <a:pt x="39629" y="22784"/>
                  <a:pt x="37194" y="28688"/>
                </a:cubicBezTo>
                <a:cubicBezTo>
                  <a:pt x="34759" y="34559"/>
                  <a:pt x="29021" y="38428"/>
                  <a:pt x="22617" y="38428"/>
                </a:cubicBezTo>
                <a:lnTo>
                  <a:pt x="22617" y="38395"/>
                </a:lnTo>
                <a:cubicBezTo>
                  <a:pt x="13911" y="38395"/>
                  <a:pt x="6872" y="31356"/>
                  <a:pt x="6872" y="22650"/>
                </a:cubicBezTo>
                <a:cubicBezTo>
                  <a:pt x="6839" y="16279"/>
                  <a:pt x="10708" y="10508"/>
                  <a:pt x="16579" y="8073"/>
                </a:cubicBezTo>
                <a:cubicBezTo>
                  <a:pt x="18538" y="7265"/>
                  <a:pt x="20592" y="6872"/>
                  <a:pt x="22629" y="6872"/>
                </a:cubicBezTo>
                <a:close/>
                <a:moveTo>
                  <a:pt x="20916" y="1"/>
                </a:moveTo>
                <a:lnTo>
                  <a:pt x="20315" y="2102"/>
                </a:lnTo>
                <a:cubicBezTo>
                  <a:pt x="19148" y="2236"/>
                  <a:pt x="18014" y="2469"/>
                  <a:pt x="16913" y="2769"/>
                </a:cubicBezTo>
                <a:lnTo>
                  <a:pt x="15545" y="1068"/>
                </a:lnTo>
                <a:lnTo>
                  <a:pt x="12376" y="2369"/>
                </a:lnTo>
                <a:lnTo>
                  <a:pt x="12643" y="4571"/>
                </a:lnTo>
                <a:cubicBezTo>
                  <a:pt x="11609" y="5104"/>
                  <a:pt x="10642" y="5771"/>
                  <a:pt x="9741" y="6472"/>
                </a:cubicBezTo>
                <a:lnTo>
                  <a:pt x="7806" y="5405"/>
                </a:lnTo>
                <a:lnTo>
                  <a:pt x="5405" y="7840"/>
                </a:lnTo>
                <a:lnTo>
                  <a:pt x="6472" y="9774"/>
                </a:lnTo>
                <a:cubicBezTo>
                  <a:pt x="5772" y="10675"/>
                  <a:pt x="5104" y="11642"/>
                  <a:pt x="4537" y="12643"/>
                </a:cubicBezTo>
                <a:lnTo>
                  <a:pt x="2369" y="12410"/>
                </a:lnTo>
                <a:lnTo>
                  <a:pt x="1068" y="15545"/>
                </a:lnTo>
                <a:lnTo>
                  <a:pt x="2769" y="16913"/>
                </a:lnTo>
                <a:cubicBezTo>
                  <a:pt x="2436" y="18047"/>
                  <a:pt x="2236" y="19181"/>
                  <a:pt x="2102" y="20315"/>
                </a:cubicBezTo>
                <a:lnTo>
                  <a:pt x="1" y="20916"/>
                </a:lnTo>
                <a:lnTo>
                  <a:pt x="1" y="24351"/>
                </a:lnTo>
                <a:lnTo>
                  <a:pt x="2102" y="24952"/>
                </a:lnTo>
                <a:cubicBezTo>
                  <a:pt x="2236" y="26086"/>
                  <a:pt x="2469" y="27220"/>
                  <a:pt x="2769" y="28354"/>
                </a:cubicBezTo>
                <a:lnTo>
                  <a:pt x="1068" y="29722"/>
                </a:lnTo>
                <a:lnTo>
                  <a:pt x="2369" y="32857"/>
                </a:lnTo>
                <a:lnTo>
                  <a:pt x="4537" y="32624"/>
                </a:lnTo>
                <a:cubicBezTo>
                  <a:pt x="5104" y="33625"/>
                  <a:pt x="5772" y="34592"/>
                  <a:pt x="6472" y="35493"/>
                </a:cubicBezTo>
                <a:lnTo>
                  <a:pt x="5405" y="37427"/>
                </a:lnTo>
                <a:lnTo>
                  <a:pt x="7840" y="39863"/>
                </a:lnTo>
                <a:lnTo>
                  <a:pt x="9774" y="38795"/>
                </a:lnTo>
                <a:cubicBezTo>
                  <a:pt x="10675" y="39496"/>
                  <a:pt x="11642" y="40163"/>
                  <a:pt x="12643" y="40730"/>
                </a:cubicBezTo>
                <a:lnTo>
                  <a:pt x="12410" y="42898"/>
                </a:lnTo>
                <a:lnTo>
                  <a:pt x="15545" y="44199"/>
                </a:lnTo>
                <a:lnTo>
                  <a:pt x="16913" y="42498"/>
                </a:lnTo>
                <a:cubicBezTo>
                  <a:pt x="18047" y="42798"/>
                  <a:pt x="19181" y="43031"/>
                  <a:pt x="20349" y="43165"/>
                </a:cubicBezTo>
                <a:lnTo>
                  <a:pt x="20916" y="45266"/>
                </a:lnTo>
                <a:lnTo>
                  <a:pt x="24318" y="45266"/>
                </a:lnTo>
                <a:lnTo>
                  <a:pt x="24952" y="43165"/>
                </a:lnTo>
                <a:cubicBezTo>
                  <a:pt x="26086" y="43031"/>
                  <a:pt x="27220" y="42798"/>
                  <a:pt x="28354" y="42498"/>
                </a:cubicBezTo>
                <a:lnTo>
                  <a:pt x="29722" y="44199"/>
                </a:lnTo>
                <a:lnTo>
                  <a:pt x="32858" y="42898"/>
                </a:lnTo>
                <a:lnTo>
                  <a:pt x="32624" y="40730"/>
                </a:lnTo>
                <a:cubicBezTo>
                  <a:pt x="33625" y="40163"/>
                  <a:pt x="34592" y="39496"/>
                  <a:pt x="35493" y="38795"/>
                </a:cubicBezTo>
                <a:lnTo>
                  <a:pt x="37427" y="39863"/>
                </a:lnTo>
                <a:lnTo>
                  <a:pt x="39863" y="37461"/>
                </a:lnTo>
                <a:lnTo>
                  <a:pt x="38795" y="35526"/>
                </a:lnTo>
                <a:cubicBezTo>
                  <a:pt x="39496" y="34625"/>
                  <a:pt x="40163" y="33658"/>
                  <a:pt x="40730" y="32657"/>
                </a:cubicBezTo>
                <a:lnTo>
                  <a:pt x="42898" y="32891"/>
                </a:lnTo>
                <a:lnTo>
                  <a:pt x="44199" y="29722"/>
                </a:lnTo>
                <a:lnTo>
                  <a:pt x="42498" y="28354"/>
                </a:lnTo>
                <a:cubicBezTo>
                  <a:pt x="42798" y="27253"/>
                  <a:pt x="43031" y="26119"/>
                  <a:pt x="43165" y="24952"/>
                </a:cubicBezTo>
                <a:lnTo>
                  <a:pt x="45300" y="24351"/>
                </a:lnTo>
                <a:lnTo>
                  <a:pt x="45300" y="20916"/>
                </a:lnTo>
                <a:lnTo>
                  <a:pt x="43165" y="20315"/>
                </a:lnTo>
                <a:cubicBezTo>
                  <a:pt x="43031" y="19181"/>
                  <a:pt x="42798" y="18047"/>
                  <a:pt x="42498" y="16913"/>
                </a:cubicBezTo>
                <a:lnTo>
                  <a:pt x="44199" y="15545"/>
                </a:lnTo>
                <a:lnTo>
                  <a:pt x="42898" y="12376"/>
                </a:lnTo>
                <a:lnTo>
                  <a:pt x="40730" y="12643"/>
                </a:lnTo>
                <a:cubicBezTo>
                  <a:pt x="40163" y="11642"/>
                  <a:pt x="39496" y="10675"/>
                  <a:pt x="38795" y="9774"/>
                </a:cubicBezTo>
                <a:lnTo>
                  <a:pt x="39863" y="7840"/>
                </a:lnTo>
                <a:lnTo>
                  <a:pt x="37427" y="5405"/>
                </a:lnTo>
                <a:lnTo>
                  <a:pt x="35493" y="6472"/>
                </a:lnTo>
                <a:cubicBezTo>
                  <a:pt x="34592" y="5771"/>
                  <a:pt x="33658" y="5104"/>
                  <a:pt x="32624" y="4571"/>
                </a:cubicBezTo>
                <a:lnTo>
                  <a:pt x="32891" y="2369"/>
                </a:lnTo>
                <a:lnTo>
                  <a:pt x="29722" y="1068"/>
                </a:lnTo>
                <a:lnTo>
                  <a:pt x="28354" y="2769"/>
                </a:lnTo>
                <a:cubicBezTo>
                  <a:pt x="27220" y="2469"/>
                  <a:pt x="26086" y="2236"/>
                  <a:pt x="24952" y="2102"/>
                </a:cubicBezTo>
                <a:lnTo>
                  <a:pt x="24318" y="1"/>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Functions</a:t>
            </a:r>
            <a:endParaRPr lang="en-US" sz="3000" b="0" u="none" strike="noStrike">
              <a:solidFill>
                <a:srgbClr val="000000"/>
              </a:solidFill>
              <a:effectLst/>
              <a:uFillTx/>
              <a:latin typeface="Arial"/>
            </a:endParaRPr>
          </a:p>
        </p:txBody>
      </p:sp>
      <p:sp>
        <p:nvSpPr>
          <p:cNvPr id="756" name="TextBox 2"/>
          <p:cNvSpPr/>
          <p:nvPr/>
        </p:nvSpPr>
        <p:spPr>
          <a:xfrm>
            <a:off x="392760" y="1033200"/>
            <a:ext cx="4120920" cy="15989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1400" b="0" u="none" strike="noStrike" dirty="0">
                <a:solidFill>
                  <a:schemeClr val="lt1"/>
                </a:solidFill>
                <a:effectLst/>
                <a:uFillTx/>
                <a:latin typeface="Arial"/>
                <a:ea typeface="Arial"/>
              </a:rPr>
              <a:t>Functions are predefined operations we can call and reuse.</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can perform queries, do DML, perform arithmetic. </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MUST return a value (even if its just void).</a:t>
            </a:r>
            <a:endParaRPr lang="en-US" sz="1400" b="0" u="none" strike="noStrike" dirty="0">
              <a:solidFill>
                <a:srgbClr val="FFFFFF"/>
              </a:solidFill>
              <a:effectLst/>
              <a:uFillTx/>
              <a:latin typeface="Arial"/>
            </a:endParaRPr>
          </a:p>
          <a:p>
            <a:pPr algn="ctr">
              <a:lnSpc>
                <a:spcPct val="100000"/>
              </a:lnSpc>
            </a:pPr>
            <a:r>
              <a:rPr lang="en-US" sz="1400" b="0" u="none" strike="noStrike" dirty="0">
                <a:solidFill>
                  <a:schemeClr val="lt1"/>
                </a:solidFill>
                <a:effectLst/>
                <a:uFillTx/>
                <a:latin typeface="Arial"/>
                <a:ea typeface="Arial"/>
              </a:rPr>
              <a:t>Functions CANNOT perform TCL.</a:t>
            </a:r>
            <a:endParaRPr lang="en-US" sz="1400" b="0" u="none" strike="noStrike" dirty="0">
              <a:solidFill>
                <a:srgbClr val="FFFFFF"/>
              </a:solidFill>
              <a:effectLst/>
              <a:uFillTx/>
              <a:latin typeface="Arial"/>
            </a:endParaRPr>
          </a:p>
        </p:txBody>
      </p:sp>
      <p:sp>
        <p:nvSpPr>
          <p:cNvPr id="757" name="TextBox 4"/>
          <p:cNvSpPr/>
          <p:nvPr/>
        </p:nvSpPr>
        <p:spPr>
          <a:xfrm>
            <a:off x="4514040" y="1140120"/>
            <a:ext cx="4571640" cy="80921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chemeClr val="bg1"/>
                </a:solidFill>
                <a:effectLst/>
                <a:uFillTx/>
                <a:latin typeface="Consolas"/>
                <a:ea typeface="Arial"/>
              </a:rPr>
              <a:t>PL/</a:t>
            </a:r>
            <a:r>
              <a:rPr lang="en-US" sz="1400" b="0" u="none" strike="noStrike" dirty="0" err="1">
                <a:solidFill>
                  <a:schemeClr val="bg1"/>
                </a:solidFill>
                <a:effectLst/>
                <a:uFillTx/>
                <a:latin typeface="Consolas"/>
                <a:ea typeface="Arial"/>
              </a:rPr>
              <a:t>pgsql</a:t>
            </a:r>
            <a:r>
              <a:rPr lang="en-US" sz="1400" b="0" u="none" strike="noStrike" dirty="0">
                <a:solidFill>
                  <a:schemeClr val="bg1"/>
                </a:solidFill>
                <a:effectLst/>
                <a:uFillTx/>
                <a:latin typeface="Consolas"/>
                <a:ea typeface="Arial"/>
              </a:rPr>
              <a:t> - (Procedural language/</a:t>
            </a:r>
            <a:r>
              <a:rPr lang="en-US" sz="1400" b="0" u="none" strike="noStrike" dirty="0" err="1">
                <a:solidFill>
                  <a:schemeClr val="bg1"/>
                </a:solidFill>
                <a:effectLst/>
                <a:uFillTx/>
                <a:latin typeface="Consolas"/>
                <a:ea typeface="Arial"/>
              </a:rPr>
              <a:t>postgresSQL</a:t>
            </a:r>
            <a:r>
              <a:rPr lang="en-US" sz="1400" b="0" u="none" strike="noStrike" dirty="0">
                <a:solidFill>
                  <a:schemeClr val="bg1"/>
                </a:solidFill>
                <a:effectLst/>
                <a:uFillTx/>
                <a:latin typeface="Consolas"/>
                <a:ea typeface="Arial"/>
              </a:rPr>
              <a:t>)</a:t>
            </a:r>
            <a:endParaRPr lang="en-US" sz="1400" b="0" u="none" strike="noStrike" dirty="0">
              <a:solidFill>
                <a:schemeClr val="bg1"/>
              </a:solidFill>
              <a:effectLst/>
              <a:uFillTx/>
              <a:latin typeface="Arial"/>
            </a:endParaRPr>
          </a:p>
          <a:p>
            <a:pPr>
              <a:lnSpc>
                <a:spcPts val="1426"/>
              </a:lnSpc>
            </a:pPr>
            <a:r>
              <a:rPr lang="en-US" sz="1400" b="0" u="none" strike="noStrike" dirty="0">
                <a:solidFill>
                  <a:schemeClr val="bg1"/>
                </a:solidFill>
                <a:effectLst/>
                <a:uFillTx/>
                <a:latin typeface="Consolas"/>
                <a:ea typeface="Arial"/>
              </a:rPr>
              <a:t>this is how we write logic inside of </a:t>
            </a:r>
            <a:r>
              <a:rPr lang="en-US" sz="1400" b="0" u="none" strike="noStrike" dirty="0" err="1">
                <a:solidFill>
                  <a:schemeClr val="bg1"/>
                </a:solidFill>
                <a:effectLst/>
                <a:uFillTx/>
                <a:latin typeface="Consolas"/>
                <a:ea typeface="Arial"/>
              </a:rPr>
              <a:t>postgres</a:t>
            </a:r>
            <a:endParaRPr lang="en-US" sz="1400" b="0" u="none" strike="noStrike" dirty="0">
              <a:solidFill>
                <a:schemeClr val="bg1"/>
              </a:solidFill>
              <a:effectLst/>
              <a:uFillTx/>
              <a:latin typeface="Arial"/>
            </a:endParaRPr>
          </a:p>
          <a:p>
            <a:pPr>
              <a:lnSpc>
                <a:spcPts val="1426"/>
              </a:lnSpc>
            </a:pPr>
            <a:r>
              <a:rPr lang="en-US" sz="1400" b="0" u="none" strike="noStrike" dirty="0">
                <a:solidFill>
                  <a:schemeClr val="bg1"/>
                </a:solidFill>
                <a:effectLst/>
                <a:uFillTx/>
                <a:latin typeface="Consolas"/>
                <a:ea typeface="Arial"/>
              </a:rPr>
              <a:t>control flow, variables, error handling</a:t>
            </a:r>
            <a:endParaRPr lang="en-US" sz="1400" b="0" u="none" strike="noStrike" dirty="0">
              <a:solidFill>
                <a:schemeClr val="bg1"/>
              </a:solidFill>
              <a:effectLst/>
              <a:uFillTx/>
              <a:latin typeface="Arial"/>
            </a:endParaRPr>
          </a:p>
        </p:txBody>
      </p:sp>
      <p:sp>
        <p:nvSpPr>
          <p:cNvPr id="758" name="TextBox 6"/>
          <p:cNvSpPr/>
          <p:nvPr/>
        </p:nvSpPr>
        <p:spPr>
          <a:xfrm>
            <a:off x="377640" y="2930040"/>
            <a:ext cx="457164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 OR REPLACE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FUNCTION</a:t>
            </a:r>
            <a:r>
              <a:rPr lang="en-US" sz="1400" b="0" u="none" strike="noStrike" dirty="0">
                <a:solidFill>
                  <a:srgbClr val="CCCCCC"/>
                </a:solidFill>
                <a:effectLst/>
                <a:uFillTx/>
                <a:latin typeface="Consolas"/>
                <a:ea typeface="Arial"/>
              </a:rPr>
              <a:t> </a:t>
            </a:r>
            <a:r>
              <a:rPr lang="en-US" sz="1400" b="0" u="none" strike="noStrike" dirty="0" err="1">
                <a:solidFill>
                  <a:srgbClr val="DCDCAA"/>
                </a:solidFill>
                <a:effectLst/>
                <a:uFillTx/>
                <a:latin typeface="Consolas"/>
                <a:ea typeface="Arial"/>
              </a:rPr>
              <a:t>add_numbers</a:t>
            </a:r>
            <a:r>
              <a:rPr lang="en-US" sz="1400" b="0" u="none" strike="noStrike" dirty="0">
                <a:solidFill>
                  <a:srgbClr val="CCCCCC"/>
                </a:solidFill>
                <a:effectLst/>
                <a:uFillTx/>
                <a:latin typeface="Consolas"/>
                <a:ea typeface="Arial"/>
              </a:rPr>
              <a:t>(</a:t>
            </a:r>
            <a:r>
              <a:rPr lang="en-US" sz="1400" b="0" u="none" strike="noStrike" dirty="0">
                <a:solidFill>
                  <a:srgbClr val="569CD6"/>
                </a:solidFill>
                <a:effectLst/>
                <a:uFillTx/>
                <a:latin typeface="Consolas"/>
                <a:ea typeface="Arial"/>
              </a:rPr>
              <a:t>a</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 b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RETURNS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RETURN</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a</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b;</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
        <p:nvSpPr>
          <p:cNvPr id="759" name="TextBox 8"/>
          <p:cNvSpPr/>
          <p:nvPr/>
        </p:nvSpPr>
        <p:spPr>
          <a:xfrm>
            <a:off x="377640" y="4647600"/>
            <a:ext cx="457164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add_numbers(</a:t>
            </a:r>
            <a:r>
              <a:rPr lang="en-US" sz="1400" b="0" u="none" strike="noStrike">
                <a:solidFill>
                  <a:srgbClr val="B5CEA8"/>
                </a:solidFill>
                <a:effectLst/>
                <a:uFillTx/>
                <a:latin typeface="Consolas"/>
                <a:ea typeface="Arial"/>
              </a:rPr>
              <a:t>5</a:t>
            </a:r>
            <a:r>
              <a:rPr lang="en-US" sz="1400" b="0" u="none" strike="noStrike">
                <a:solidFill>
                  <a:srgbClr val="CCCCCC"/>
                </a:solidFill>
                <a:effectLst/>
                <a:uFillTx/>
                <a:latin typeface="Consolas"/>
                <a:ea typeface="Arial"/>
              </a:rPr>
              <a:t>, </a:t>
            </a:r>
            <a:r>
              <a:rPr lang="en-US" sz="1400" b="0" u="none" strike="noStrike">
                <a:solidFill>
                  <a:srgbClr val="B5CEA8"/>
                </a:solidFill>
                <a:effectLst/>
                <a:uFillTx/>
                <a:latin typeface="Consolas"/>
                <a:ea typeface="Arial"/>
              </a:rPr>
              <a:t>15</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0" name="TextBox 10"/>
          <p:cNvSpPr/>
          <p:nvPr/>
        </p:nvSpPr>
        <p:spPr>
          <a:xfrm>
            <a:off x="4581720" y="293436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 OR REPLACE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FUNCTION</a:t>
            </a:r>
            <a:r>
              <a:rPr lang="en-US" sz="1400" b="0" u="none" strike="noStrike" dirty="0">
                <a:solidFill>
                  <a:srgbClr val="CCCCCC"/>
                </a:solidFill>
                <a:effectLst/>
                <a:uFillTx/>
                <a:latin typeface="Consolas"/>
                <a:ea typeface="Arial"/>
              </a:rPr>
              <a:t> </a:t>
            </a:r>
            <a:r>
              <a:rPr lang="en-US" sz="1400" b="0" u="none" strike="noStrike" dirty="0" err="1">
                <a:solidFill>
                  <a:srgbClr val="DCDCAA"/>
                </a:solidFill>
                <a:effectLst/>
                <a:uFillTx/>
                <a:latin typeface="Consolas"/>
                <a:ea typeface="Arial"/>
              </a:rPr>
              <a:t>add_user</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p_email</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TEXT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p_age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INT</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RETURNS</a:t>
            </a:r>
            <a:r>
              <a:rPr lang="en-US" sz="1400" b="0" u="none" strike="noStrike" dirty="0">
                <a:solidFill>
                  <a:srgbClr val="CCCCCC"/>
                </a:solidFill>
                <a:effectLst/>
                <a:uFillTx/>
                <a:latin typeface="Consolas"/>
                <a:ea typeface="Arial"/>
              </a:rPr>
              <a:t> VOID </a:t>
            </a: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INSERT INTO</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email, age) </a:t>
            </a:r>
            <a:r>
              <a:rPr lang="en-US" sz="1400" b="0" u="none" strike="noStrike" dirty="0">
                <a:solidFill>
                  <a:srgbClr val="569CD6"/>
                </a:solidFill>
                <a:effectLst/>
                <a:uFillTx/>
                <a:latin typeface="Consolas"/>
                <a:ea typeface="Arial"/>
              </a:rPr>
              <a:t>VALUES</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gen_random_uuid</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p_email</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p_age</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2" name="TextBox 2"/>
          <p:cNvSpPr/>
          <p:nvPr/>
        </p:nvSpPr>
        <p:spPr>
          <a:xfrm>
            <a:off x="1065960" y="932040"/>
            <a:ext cx="7031160" cy="16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Stored Procedures are another way to create predefined and reusable blocks of SQL commands and logic.</a:t>
            </a:r>
            <a:endParaRPr lang="en-US" sz="1400" b="0" u="none" strike="noStrike" dirty="0">
              <a:solidFill>
                <a:srgbClr val="FFFFFF"/>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They differ from functions in that: returns are optional, they CAN use TCL</a:t>
            </a:r>
            <a:endParaRPr lang="en-US" sz="1400" b="0" u="none" strike="noStrike" dirty="0">
              <a:solidFill>
                <a:schemeClr val="bg1"/>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Functions &gt; one-time calculations, or one-off logic</a:t>
            </a:r>
            <a:endParaRPr lang="en-US" sz="1400" b="0" u="none" strike="noStrike" dirty="0">
              <a:solidFill>
                <a:schemeClr val="bg1"/>
              </a:solidFill>
              <a:effectLst/>
              <a:uFillTx/>
              <a:latin typeface="Arial"/>
            </a:endParaRPr>
          </a:p>
          <a:p>
            <a:pPr marL="285840" indent="-285840">
              <a:lnSpc>
                <a:spcPct val="100000"/>
              </a:lnSpc>
              <a:buClr>
                <a:schemeClr val="bg1"/>
              </a:buClr>
              <a:buFont typeface="Wingdings" panose="05000000000000000000" pitchFamily="2" charset="2"/>
              <a:buChar char="§"/>
            </a:pPr>
            <a:r>
              <a:rPr lang="en-US" sz="1400" b="0" u="none" strike="noStrike" dirty="0">
                <a:solidFill>
                  <a:schemeClr val="bg1"/>
                </a:solidFill>
                <a:effectLst/>
                <a:uFillTx/>
                <a:latin typeface="Arial"/>
                <a:ea typeface="Arial"/>
              </a:rPr>
              <a:t>Stored Procedures &gt; long running transactions, batch operations, etc. </a:t>
            </a:r>
            <a:endParaRPr lang="en-US" sz="1400" b="0" u="none" strike="noStrike" dirty="0">
              <a:solidFill>
                <a:schemeClr val="bg1"/>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p:txBody>
      </p:sp>
      <p:sp>
        <p:nvSpPr>
          <p:cNvPr id="763" name="TextBox 4"/>
          <p:cNvSpPr/>
          <p:nvPr/>
        </p:nvSpPr>
        <p:spPr>
          <a:xfrm>
            <a:off x="1345680" y="2176920"/>
            <a:ext cx="6471720" cy="260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dirty="0">
                <a:solidFill>
                  <a:srgbClr val="569CD6"/>
                </a:solidFill>
                <a:effectLst/>
                <a:uFillTx/>
                <a:latin typeface="Consolas"/>
                <a:ea typeface="Arial"/>
              </a:rPr>
              <a:t>CREATE</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PROCEDURE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deactivate_user</a:t>
            </a:r>
            <a:r>
              <a:rPr lang="en-US" sz="1400" b="0" u="none" strike="noStrike" dirty="0">
                <a:solidFill>
                  <a:srgbClr val="CCCCCC"/>
                </a:solidFill>
                <a:effectLst/>
                <a:uFillTx/>
                <a:latin typeface="Consolas"/>
                <a:ea typeface="Arial"/>
              </a:rPr>
              <a:t>(</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 UUID)</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LANGUAGE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plpgsql</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AS</a:t>
            </a:r>
            <a:r>
              <a:rPr lang="en-US" sz="1400" b="0" u="none" strike="noStrike" dirty="0">
                <a:solidFill>
                  <a:srgbClr val="CCCCCC"/>
                </a:solidFill>
                <a:effectLst/>
                <a:uFillTx/>
                <a:latin typeface="Consolas"/>
                <a:ea typeface="Arial"/>
              </a:rPr>
              <a:t> $$</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BEGIN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EXISTS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SELECT</a:t>
            </a:r>
            <a:r>
              <a:rPr lang="en-US" sz="1400" b="0" u="none" strike="noStrike" dirty="0">
                <a:solidFill>
                  <a:srgbClr val="CCCCCC"/>
                </a:solidFill>
                <a:effectLst/>
                <a:uFillTx/>
                <a:latin typeface="Consolas"/>
                <a:ea typeface="Arial"/>
              </a:rPr>
              <a:t> </a:t>
            </a:r>
            <a:r>
              <a:rPr lang="en-US" sz="1400" b="0" u="none" strike="noStrike" dirty="0">
                <a:solidFill>
                  <a:srgbClr val="B5CEA8"/>
                </a:solidFill>
                <a:effectLst/>
                <a:uFillTx/>
                <a:latin typeface="Consolas"/>
                <a:ea typeface="Arial"/>
              </a:rPr>
              <a:t>1</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FROM</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THEN</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UPDATE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my_schema.users</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SET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is_active</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False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WHERE</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user_id</a:t>
            </a:r>
            <a:r>
              <a:rPr lang="en-US" sz="1400" b="0" u="none" strike="noStrike" dirty="0">
                <a:solidFill>
                  <a:srgbClr val="CCCCCC"/>
                </a:solidFill>
                <a:effectLst/>
                <a:uFillTx/>
                <a:latin typeface="Consolas"/>
                <a:ea typeface="Arial"/>
              </a:rPr>
              <a:t> </a:t>
            </a:r>
            <a:r>
              <a:rPr lang="en-US" sz="1400" b="0" u="none" strike="noStrike" dirty="0">
                <a:solidFill>
                  <a:srgbClr val="D4D4D4"/>
                </a:solidFill>
                <a:effectLst/>
                <a:uFillTx/>
                <a:latin typeface="Consolas"/>
                <a:ea typeface="Arial"/>
              </a:rPr>
              <a:t>=</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ELSE</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RAISE NOTICE </a:t>
            </a:r>
            <a:r>
              <a:rPr lang="en-US" sz="1400" b="0" u="none" strike="noStrike" dirty="0">
                <a:solidFill>
                  <a:srgbClr val="CE9178"/>
                </a:solidFill>
                <a:effectLst/>
                <a:uFillTx/>
                <a:latin typeface="Consolas"/>
                <a:ea typeface="Arial"/>
              </a:rPr>
              <a:t>'User % not found'</a:t>
            </a:r>
            <a:r>
              <a:rPr lang="en-US" sz="1400" b="0" u="none" strike="noStrike" dirty="0">
                <a:solidFill>
                  <a:srgbClr val="CCCCCC"/>
                </a:solidFill>
                <a:effectLst/>
                <a:uFillTx/>
                <a:latin typeface="Consolas"/>
                <a:ea typeface="Arial"/>
              </a:rPr>
              <a:t>, </a:t>
            </a:r>
            <a:r>
              <a:rPr lang="en-US" sz="1400" b="0" u="none" strike="noStrike" dirty="0" err="1">
                <a:solidFill>
                  <a:srgbClr val="CCCCCC"/>
                </a:solidFill>
                <a:effectLst/>
                <a:uFillTx/>
                <a:latin typeface="Consolas"/>
                <a:ea typeface="Arial"/>
              </a:rPr>
              <a:t>p_user_id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 </a:t>
            </a:r>
            <a:r>
              <a:rPr lang="en-US" sz="1400" b="0" u="none" strike="noStrike" dirty="0">
                <a:solidFill>
                  <a:srgbClr val="569CD6"/>
                </a:solidFill>
                <a:effectLst/>
                <a:uFillTx/>
                <a:latin typeface="Consolas"/>
                <a:ea typeface="Arial"/>
              </a:rPr>
              <a:t>IF</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569CD6"/>
                </a:solidFill>
                <a:effectLst/>
                <a:uFillTx/>
                <a:latin typeface="Consolas"/>
                <a:ea typeface="Arial"/>
              </a:rPr>
              <a:t>END</a:t>
            </a: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a:p>
            <a:pPr>
              <a:lnSpc>
                <a:spcPts val="1426"/>
              </a:lnSpc>
            </a:pPr>
            <a:r>
              <a:rPr lang="en-US" sz="1400" b="0" u="none" strike="noStrike" dirty="0">
                <a:solidFill>
                  <a:srgbClr val="CCCCCC"/>
                </a:solidFill>
                <a:effectLst/>
                <a:uFillTx/>
                <a:latin typeface="Consolas"/>
                <a:ea typeface="Arial"/>
              </a:rPr>
              <a:t>$$;</a:t>
            </a:r>
            <a:endParaRPr lang="en-US" sz="1400" b="0" u="none" strike="noStrike" dirty="0">
              <a:solidFill>
                <a:srgbClr val="FFFFFF"/>
              </a:solidFill>
              <a:effectLst/>
              <a:uFillTx/>
              <a:latin typeface="Arial"/>
            </a:endParaRPr>
          </a:p>
        </p:txBody>
      </p:sp>
      <p:sp>
        <p:nvSpPr>
          <p:cNvPr id="764" name="TextBox 6"/>
          <p:cNvSpPr/>
          <p:nvPr/>
        </p:nvSpPr>
        <p:spPr>
          <a:xfrm>
            <a:off x="2651760" y="46908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deactivate_user(</a:t>
            </a:r>
            <a:r>
              <a:rPr lang="en-US" sz="1400" b="0" u="none" strike="noStrike">
                <a:solidFill>
                  <a:srgbClr val="CE9178"/>
                </a:solidFill>
                <a:effectLst/>
                <a:uFillTx/>
                <a:latin typeface="Consolas"/>
                <a:ea typeface="Arial"/>
              </a:rPr>
              <a:t>'d7394442-1c66-45d9-8eb4-0e3d85780967'</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Stored Procedures</a:t>
            </a:r>
            <a:endParaRPr lang="en-US" sz="3000" b="0" u="none" strike="noStrike">
              <a:solidFill>
                <a:srgbClr val="000000"/>
              </a:solidFill>
              <a:effectLst/>
              <a:uFillTx/>
              <a:latin typeface="Arial"/>
            </a:endParaRPr>
          </a:p>
        </p:txBody>
      </p:sp>
      <p:sp>
        <p:nvSpPr>
          <p:cNvPr id="766" name="TextBox 8"/>
          <p:cNvSpPr/>
          <p:nvPr/>
        </p:nvSpPr>
        <p:spPr>
          <a:xfrm>
            <a:off x="323640" y="1717200"/>
            <a:ext cx="464328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INT</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COUNT</a:t>
            </a:r>
            <a:r>
              <a:rPr lang="en-US" sz="1400" b="0" u="none" strike="noStrike">
                <a:solidFill>
                  <a:srgbClr val="CCCCCC"/>
                </a:solidFill>
                <a:effectLst/>
                <a:uFillTx/>
                <a:latin typeface="Consolas"/>
                <a:ea typeface="Arial"/>
              </a:rPr>
              <a:t>(</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my_schema.users;</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7" name="TextBox 10"/>
          <p:cNvSpPr/>
          <p:nvPr/>
        </p:nvSpPr>
        <p:spPr>
          <a:xfrm>
            <a:off x="323640" y="3498120"/>
            <a:ext cx="515196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get_user_count(</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8" name="TextBox 3"/>
          <p:cNvSpPr/>
          <p:nvPr/>
        </p:nvSpPr>
        <p:spPr>
          <a:xfrm>
            <a:off x="4572000" y="3985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CALL</a:t>
            </a:r>
            <a:r>
              <a:rPr lang="en-US" sz="1400" b="0" u="none" strike="noStrike">
                <a:solidFill>
                  <a:srgbClr val="CCCCCC"/>
                </a:solidFill>
                <a:effectLst/>
                <a:uFillTx/>
                <a:latin typeface="Consolas"/>
                <a:ea typeface="Arial"/>
              </a:rPr>
              <a:t> get_invoice_sum_by_country(</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NULL</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69" name="TextBox 7"/>
          <p:cNvSpPr/>
          <p:nvPr/>
        </p:nvSpPr>
        <p:spPr>
          <a:xfrm>
            <a:off x="4581720" y="1645200"/>
            <a:ext cx="4571640" cy="224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PROCEDURE</a:t>
            </a:r>
            <a:r>
              <a:rPr lang="en-US" sz="1400" b="0" u="none" strike="noStrike">
                <a:solidFill>
                  <a:srgbClr val="CCCCCC"/>
                </a:solidFill>
                <a:effectLst/>
                <a:uFillTx/>
                <a:latin typeface="Consolas"/>
                <a:ea typeface="Arial"/>
              </a:rPr>
              <a:t> get_invoice_sum_by_country(country </a:t>
            </a:r>
            <a:r>
              <a:rPr lang="en-US" sz="1400" b="0" u="none" strike="noStrike">
                <a:solidFill>
                  <a:srgbClr val="569CD6"/>
                </a:solidFill>
                <a:effectLst/>
                <a:uFillTx/>
                <a:latin typeface="Consolas"/>
                <a:ea typeface="Arial"/>
              </a:rPr>
              <a:t>TEXT</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OUT</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NUMERIC</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LANGUAGE</a:t>
            </a:r>
            <a:r>
              <a:rPr lang="en-US" sz="1400" b="0" u="none" strike="noStrike">
                <a:solidFill>
                  <a:srgbClr val="CCCCCC"/>
                </a:solidFill>
                <a:effectLst/>
                <a:uFillTx/>
                <a:latin typeface="Consolas"/>
                <a:ea typeface="Arial"/>
              </a:rPr>
              <a:t> plpgsql</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BEGIN</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SUM</a:t>
            </a:r>
            <a:r>
              <a:rPr lang="en-US" sz="1400" b="0" u="none" strike="noStrike">
                <a:solidFill>
                  <a:srgbClr val="CCCCCC"/>
                </a:solidFill>
                <a:effectLst/>
                <a:uFillTx/>
                <a:latin typeface="Consolas"/>
                <a:ea typeface="Arial"/>
              </a:rPr>
              <a:t>(total) </a:t>
            </a:r>
            <a:r>
              <a:rPr lang="en-US" sz="1400" b="0" u="none" strike="noStrike">
                <a:solidFill>
                  <a:srgbClr val="569CD6"/>
                </a:solidFill>
                <a:effectLst/>
                <a:uFillTx/>
                <a:latin typeface="Consolas"/>
                <a:ea typeface="Arial"/>
              </a:rPr>
              <a:t>INTO</a:t>
            </a:r>
            <a:r>
              <a:rPr lang="en-US" sz="1400" b="0" u="none" strike="noStrike">
                <a:solidFill>
                  <a:srgbClr val="CCCCCC"/>
                </a:solidFill>
                <a:effectLst/>
                <a:uFillTx/>
                <a:latin typeface="Consolas"/>
                <a:ea typeface="Arial"/>
              </a:rPr>
              <a:t> total_sum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billing_country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country</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GROUP BY</a:t>
            </a:r>
            <a:r>
              <a:rPr lang="en-US" sz="1400" b="0" u="none" strike="noStrike">
                <a:solidFill>
                  <a:srgbClr val="CCCCCC"/>
                </a:solidFill>
                <a:effectLst/>
                <a:uFillTx/>
                <a:latin typeface="Consolas"/>
                <a:ea typeface="Arial"/>
              </a:rPr>
              <a:t> billing_country;</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END</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Joins</a:t>
            </a:r>
            <a:endParaRPr lang="en-US" sz="3000" b="0" u="none" strike="noStrike">
              <a:solidFill>
                <a:srgbClr val="000000"/>
              </a:solidFill>
              <a:effectLst/>
              <a:uFillTx/>
              <a:latin typeface="Arial"/>
            </a:endParaRPr>
          </a:p>
        </p:txBody>
      </p:sp>
      <p:sp>
        <p:nvSpPr>
          <p:cNvPr id="771" name="TextBox 2"/>
          <p:cNvSpPr/>
          <p:nvPr/>
        </p:nvSpPr>
        <p:spPr>
          <a:xfrm>
            <a:off x="1036440" y="1059120"/>
            <a:ext cx="70898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Joins are a way to combine two tables which may or may not include filtering of records.</a:t>
            </a:r>
            <a:endParaRPr lang="en-US" sz="1400" b="0" u="none" strike="noStrike">
              <a:solidFill>
                <a:srgbClr val="FFFFFF"/>
              </a:solidFill>
              <a:effectLst/>
              <a:uFillTx/>
              <a:latin typeface="Arial"/>
            </a:endParaRPr>
          </a:p>
        </p:txBody>
      </p:sp>
      <p:sp>
        <p:nvSpPr>
          <p:cNvPr id="772" name="TextBox 3"/>
          <p:cNvSpPr/>
          <p:nvPr/>
        </p:nvSpPr>
        <p:spPr>
          <a:xfrm>
            <a:off x="824400" y="1494360"/>
            <a:ext cx="7494840" cy="31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INNER JOIN – for each row on the left, find a matching row on the right, return the combined result.</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CROSS JOIN – every row from the left table is combined with every row from the second table; This differs from INNER JOIN because no filter is applied to match the records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LEFT JOIN – return all rows from the left table, and for each row, the matching rows on the right table; If no match is found, the columns from the right table will contain NULL values.</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RIGHT JOIN – returns all values from the right table, and for each row, the matching rows for the left table; Rare to use as we can just use a LEFT JOIN and swap the table order.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FULL OUTER JOIN – returns all rows from both tables, with NULLs in columns where no match is found on either side. </a:t>
            </a:r>
            <a:endParaRPr lang="en-US" sz="1400" b="0" u="none" strike="noStrike">
              <a:solidFill>
                <a:srgbClr val="FFFFFF"/>
              </a:solidFill>
              <a:effectLst/>
              <a:uFillTx/>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Inner Joins</a:t>
            </a:r>
            <a:endParaRPr lang="en-US" sz="3000" b="0" u="none" strike="noStrike">
              <a:solidFill>
                <a:srgbClr val="000000"/>
              </a:solidFill>
              <a:effectLst/>
              <a:uFillTx/>
              <a:latin typeface="Arial"/>
            </a:endParaRPr>
          </a:p>
        </p:txBody>
      </p:sp>
      <p:sp>
        <p:nvSpPr>
          <p:cNvPr id="774" name="TextBox 3"/>
          <p:cNvSpPr/>
          <p:nvPr/>
        </p:nvSpPr>
        <p:spPr>
          <a:xfrm>
            <a:off x="2295720" y="1099800"/>
            <a:ext cx="4571640" cy="3324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chemeClr val="lt1"/>
                </a:solidFill>
                <a:effectLst/>
                <a:uFillTx/>
                <a:latin typeface="Consolas"/>
                <a:ea typeface="Arial"/>
              </a:rPr>
              <a:t>OPTION 1:</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ON i.customer_id = c.customer_id;</a:t>
            </a:r>
            <a:endParaRPr lang="en-US" sz="1400" b="0" u="none" strike="noStrike">
              <a:solidFill>
                <a:srgbClr val="FFFFFF"/>
              </a:solidFill>
              <a:effectLst/>
              <a:uFillTx/>
              <a:latin typeface="Arial"/>
            </a:endParaRPr>
          </a:p>
          <a:p>
            <a:pPr>
              <a:lnSpc>
                <a:spcPts val="1426"/>
              </a:lnSpc>
            </a:pPr>
            <a:br>
              <a:rPr sz="1400"/>
            </a:br>
            <a:br>
              <a:rPr sz="1400"/>
            </a:br>
            <a:r>
              <a:rPr lang="en-US" sz="1400" b="0" u="none" strike="noStrike">
                <a:solidFill>
                  <a:schemeClr val="lt1"/>
                </a:solidFill>
                <a:effectLst/>
                <a:uFillTx/>
                <a:latin typeface="Consolas"/>
                <a:ea typeface="Arial"/>
              </a:rPr>
              <a:t>OPTION 2:</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WHERE i.customer_id = c.customer_id;</a:t>
            </a:r>
            <a:endParaRPr lang="en-US" sz="1400" b="0" u="none" strike="noStrike">
              <a:solidFill>
                <a:srgbClr val="FFFFFF"/>
              </a:solidFill>
              <a:effectLst/>
              <a:uFillTx/>
              <a:latin typeface="Arial"/>
            </a:endParaRPr>
          </a:p>
          <a:p>
            <a:pPr>
              <a:lnSpc>
                <a:spcPts val="1426"/>
              </a:lnSpc>
            </a:pPr>
            <a:br>
              <a:rPr sz="1400"/>
            </a:b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OPTION 3 THE "PROPER WAY"</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SELECT *</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FROM invoice i</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INNER JOIN customer c</a:t>
            </a:r>
            <a:endParaRPr lang="en-US" sz="1400" b="0" u="none" strike="noStrike">
              <a:solidFill>
                <a:srgbClr val="FFFFFF"/>
              </a:solidFill>
              <a:effectLst/>
              <a:uFillTx/>
              <a:latin typeface="Arial"/>
            </a:endParaRPr>
          </a:p>
          <a:p>
            <a:pPr>
              <a:lnSpc>
                <a:spcPts val="1426"/>
              </a:lnSpc>
            </a:pPr>
            <a:r>
              <a:rPr lang="en-US" sz="1400" b="0" u="none" strike="noStrike">
                <a:solidFill>
                  <a:schemeClr val="lt1"/>
                </a:solidFill>
                <a:effectLst/>
                <a:uFillTx/>
                <a:latin typeface="Consolas"/>
                <a:ea typeface="Arial"/>
              </a:rPr>
              <a:t>    ON i.customer_id = c.customer_id;</a:t>
            </a:r>
            <a:endParaRPr lang="en-US" sz="1400" b="0" u="none" strike="noStrike">
              <a:solidFill>
                <a:srgbClr val="FFFFFF"/>
              </a:solidFill>
              <a:effectLst/>
              <a:uFillTx/>
              <a:latin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Cross Join</a:t>
            </a:r>
            <a:endParaRPr lang="en-US" sz="3000" b="0" u="none" strike="noStrike">
              <a:solidFill>
                <a:srgbClr val="000000"/>
              </a:solidFill>
              <a:effectLst/>
              <a:uFillTx/>
              <a:latin typeface="Arial"/>
            </a:endParaRPr>
          </a:p>
        </p:txBody>
      </p:sp>
      <p:sp>
        <p:nvSpPr>
          <p:cNvPr id="776" name="TextBox 3"/>
          <p:cNvSpPr/>
          <p:nvPr/>
        </p:nvSpPr>
        <p:spPr>
          <a:xfrm>
            <a:off x="2295720" y="1460880"/>
            <a:ext cx="4571640" cy="63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a:t>
            </a:r>
            <a:endParaRPr lang="en-US" sz="1400" b="0" u="none" strike="noStrike">
              <a:solidFill>
                <a:srgbClr val="FFFFFF"/>
              </a:solidFill>
              <a:effectLst/>
              <a:uFillTx/>
              <a:latin typeface="Arial"/>
            </a:endParaRPr>
          </a:p>
        </p:txBody>
      </p:sp>
      <p:sp>
        <p:nvSpPr>
          <p:cNvPr id="777" name="TextBox 5"/>
          <p:cNvSpPr/>
          <p:nvPr/>
        </p:nvSpPr>
        <p:spPr>
          <a:xfrm>
            <a:off x="2295720" y="284220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CROSS JOIN</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Left Joins / Right Joins</a:t>
            </a:r>
            <a:endParaRPr lang="en-US" sz="3000" b="0" u="none" strike="noStrike">
              <a:solidFill>
                <a:srgbClr val="000000"/>
              </a:solidFill>
              <a:effectLst/>
              <a:uFillTx/>
              <a:latin typeface="Arial"/>
            </a:endParaRPr>
          </a:p>
        </p:txBody>
      </p:sp>
      <p:sp>
        <p:nvSpPr>
          <p:cNvPr id="779" name="TextBox 3"/>
          <p:cNvSpPr/>
          <p:nvPr/>
        </p:nvSpPr>
        <p:spPr>
          <a:xfrm>
            <a:off x="449280" y="2628000"/>
            <a:ext cx="401112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c.customer_id;</a:t>
            </a:r>
            <a:endParaRPr lang="en-US" sz="1400" b="0" u="none" strike="noStrike">
              <a:solidFill>
                <a:srgbClr val="FFFFFF"/>
              </a:solidFill>
              <a:effectLst/>
              <a:uFillTx/>
              <a:latin typeface="Arial"/>
            </a:endParaRPr>
          </a:p>
        </p:txBody>
      </p:sp>
      <p:sp>
        <p:nvSpPr>
          <p:cNvPr id="780" name="TextBox 5"/>
          <p:cNvSpPr/>
          <p:nvPr/>
        </p:nvSpPr>
        <p:spPr>
          <a:xfrm>
            <a:off x="4581720" y="2221920"/>
            <a:ext cx="457164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LEFT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1" name="TextBox 6"/>
          <p:cNvSpPr/>
          <p:nvPr/>
        </p:nvSpPr>
        <p:spPr>
          <a:xfrm>
            <a:off x="524880" y="2322000"/>
            <a:ext cx="9104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Left Join:</a:t>
            </a:r>
            <a:endParaRPr lang="en-US" sz="1400" b="0" u="none" strike="noStrike">
              <a:solidFill>
                <a:srgbClr val="FFFFFF"/>
              </a:solidFill>
              <a:effectLst/>
              <a:uFillTx/>
              <a:latin typeface="Arial"/>
            </a:endParaRPr>
          </a:p>
        </p:txBody>
      </p:sp>
      <p:sp>
        <p:nvSpPr>
          <p:cNvPr id="782" name="TextBox 7"/>
          <p:cNvSpPr/>
          <p:nvPr/>
        </p:nvSpPr>
        <p:spPr>
          <a:xfrm>
            <a:off x="4581720" y="1914120"/>
            <a:ext cx="41551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Right Join via LEFT JOIN (just flip values around):</a:t>
            </a:r>
            <a:endParaRPr lang="en-US" sz="1400" b="0" u="none" strike="noStrike">
              <a:solidFill>
                <a:srgbClr val="FFFFFF"/>
              </a:solidFill>
              <a:effectLst/>
              <a:uFillTx/>
              <a:latin typeface="Arial"/>
            </a:endParaRPr>
          </a:p>
        </p:txBody>
      </p:sp>
      <p:sp>
        <p:nvSpPr>
          <p:cNvPr id="783" name="TextBox 9"/>
          <p:cNvSpPr/>
          <p:nvPr/>
        </p:nvSpPr>
        <p:spPr>
          <a:xfrm>
            <a:off x="4683240" y="3799080"/>
            <a:ext cx="4575600" cy="81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i</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RIGHT JOIN</a:t>
            </a:r>
            <a:r>
              <a:rPr lang="en-US" sz="1400" b="0" u="none" strike="noStrike">
                <a:solidFill>
                  <a:srgbClr val="CCCCCC"/>
                </a:solidFill>
                <a:effectLst/>
                <a:uFillTx/>
                <a:latin typeface="Consolas"/>
                <a:ea typeface="Arial"/>
              </a:rPr>
              <a:t> customer </a:t>
            </a:r>
            <a:r>
              <a:rPr lang="en-US" sz="1400" b="0" u="none" strike="noStrike">
                <a:solidFill>
                  <a:srgbClr val="569CD6"/>
                </a:solidFill>
                <a:effectLst/>
                <a:uFillTx/>
                <a:latin typeface="Consolas"/>
                <a:ea typeface="Arial"/>
              </a:rPr>
              <a:t>c</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i.customer_id;</a:t>
            </a:r>
            <a:endParaRPr lang="en-US" sz="1400" b="0" u="none" strike="noStrike">
              <a:solidFill>
                <a:srgbClr val="FFFFFF"/>
              </a:solidFill>
              <a:effectLst/>
              <a:uFillTx/>
              <a:latin typeface="Arial"/>
            </a:endParaRPr>
          </a:p>
        </p:txBody>
      </p:sp>
      <p:sp>
        <p:nvSpPr>
          <p:cNvPr id="784" name="TextBox 10"/>
          <p:cNvSpPr/>
          <p:nvPr/>
        </p:nvSpPr>
        <p:spPr>
          <a:xfrm>
            <a:off x="4683240" y="3276000"/>
            <a:ext cx="392400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Most people don’t bother with this, and instead </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Just flip around a left join:</a:t>
            </a:r>
            <a:endParaRPr lang="en-US" sz="1400" b="0" u="none" strike="noStrike">
              <a:solidFill>
                <a:srgbClr val="FFFFFF"/>
              </a:solidFill>
              <a:effectLst/>
              <a:uFillTx/>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Full Outer Join</a:t>
            </a:r>
            <a:endParaRPr lang="en-US" sz="3000" b="0" u="none" strike="noStrike">
              <a:solidFill>
                <a:srgbClr val="000000"/>
              </a:solidFill>
              <a:effectLst/>
              <a:uFillTx/>
              <a:latin typeface="Arial"/>
            </a:endParaRPr>
          </a:p>
        </p:txBody>
      </p:sp>
      <p:sp>
        <p:nvSpPr>
          <p:cNvPr id="786" name="TextBox 3"/>
          <p:cNvSpPr/>
          <p:nvPr/>
        </p:nvSpPr>
        <p:spPr>
          <a:xfrm>
            <a:off x="2295720" y="1580400"/>
            <a:ext cx="4571640" cy="99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FULL OUTER JOIN</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invoice.customer_id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customer.customer_id;</a:t>
            </a:r>
            <a:endParaRPr lang="en-US" sz="1400" b="0" u="none" strike="noStrike">
              <a:solidFill>
                <a:srgbClr val="FFFFFF"/>
              </a:solidFill>
              <a:effectLst/>
              <a:uFillTx/>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Subqueries</a:t>
            </a:r>
            <a:endParaRPr lang="en-US" sz="3000" b="0" u="none" strike="noStrike">
              <a:solidFill>
                <a:srgbClr val="000000"/>
              </a:solidFill>
              <a:effectLst/>
              <a:uFillTx/>
              <a:latin typeface="Arial"/>
            </a:endParaRPr>
          </a:p>
        </p:txBody>
      </p:sp>
      <p:sp>
        <p:nvSpPr>
          <p:cNvPr id="788" name="TextBox 2"/>
          <p:cNvSpPr/>
          <p:nvPr/>
        </p:nvSpPr>
        <p:spPr>
          <a:xfrm>
            <a:off x="1741320" y="1130760"/>
            <a:ext cx="566100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Subqueries – a query within a query that helps us get filtered results</a:t>
            </a:r>
            <a:endParaRPr lang="en-US" sz="1400" b="0" u="none" strike="noStrike">
              <a:solidFill>
                <a:srgbClr val="FFFFFF"/>
              </a:solidFill>
              <a:effectLst/>
              <a:uFillTx/>
              <a:latin typeface="Arial"/>
            </a:endParaRPr>
          </a:p>
        </p:txBody>
      </p:sp>
      <p:sp>
        <p:nvSpPr>
          <p:cNvPr id="789" name="TextBox 4"/>
          <p:cNvSpPr/>
          <p:nvPr/>
        </p:nvSpPr>
        <p:spPr>
          <a:xfrm>
            <a:off x="490680" y="2442960"/>
            <a:ext cx="3039480" cy="135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p:txBody>
      </p:sp>
      <p:sp>
        <p:nvSpPr>
          <p:cNvPr id="790" name="TextBox 6"/>
          <p:cNvSpPr/>
          <p:nvPr/>
        </p:nvSpPr>
        <p:spPr>
          <a:xfrm>
            <a:off x="4218120" y="2119680"/>
            <a:ext cx="4571640" cy="170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WITH</a:t>
            </a:r>
            <a:r>
              <a:rPr lang="en-US" sz="1400" b="0" u="none" strike="noStrike">
                <a:solidFill>
                  <a:srgbClr val="CCCCCC"/>
                </a:solidFill>
                <a:effectLst/>
                <a:uFillTx/>
                <a:latin typeface="Consolas"/>
                <a:ea typeface="Arial"/>
              </a:rPr>
              <a:t> us_customers </a:t>
            </a:r>
            <a:r>
              <a:rPr lang="en-US" sz="1400" b="0" u="none" strike="noStrike">
                <a:solidFill>
                  <a:srgbClr val="569CD6"/>
                </a:solidFill>
                <a:effectLst/>
                <a:uFillTx/>
                <a:latin typeface="Consolas"/>
                <a:ea typeface="Arial"/>
              </a:rPr>
              <a:t>AS</a:t>
            </a:r>
            <a:r>
              <a:rPr lang="en-US" sz="1400" b="0" u="none" strike="noStrike">
                <a:solidFill>
                  <a:srgbClr val="CCCCCC"/>
                </a:solidFill>
                <a:effectLst/>
                <a:uFillTx/>
                <a:latin typeface="Consolas"/>
                <a:ea typeface="Arial"/>
              </a:rPr>
              <a:t> (</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customer</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country </a:t>
            </a:r>
            <a:r>
              <a:rPr lang="en-US" sz="1400" b="0" u="none" strike="noStrike">
                <a:solidFill>
                  <a:srgbClr val="D4D4D4"/>
                </a:solidFill>
                <a:effectLst/>
                <a:uFillTx/>
                <a:latin typeface="Consolas"/>
                <a:ea typeface="Arial"/>
              </a:rPr>
              <a:t>=</a:t>
            </a:r>
            <a:r>
              <a:rPr lang="en-US" sz="1400" b="0" u="none" strike="noStrike">
                <a:solidFill>
                  <a:srgbClr val="CCCCCC"/>
                </a:solidFill>
                <a:effectLst/>
                <a:uFillTx/>
                <a:latin typeface="Consolas"/>
                <a:ea typeface="Arial"/>
              </a:rPr>
              <a:t> </a:t>
            </a:r>
            <a:r>
              <a:rPr lang="en-US" sz="1400" b="0" u="none" strike="noStrike">
                <a:solidFill>
                  <a:srgbClr val="CE9178"/>
                </a:solidFill>
                <a:effectLst/>
                <a:uFillTx/>
                <a:latin typeface="Consolas"/>
                <a:ea typeface="Arial"/>
              </a:rPr>
              <a:t>'USA'</a:t>
            </a:r>
            <a:endParaRPr lang="en-US" sz="1400" b="0" u="none" strike="noStrike">
              <a:solidFill>
                <a:srgbClr val="FFFFFF"/>
              </a:solidFill>
              <a:effectLst/>
              <a:uFillTx/>
              <a:latin typeface="Arial"/>
            </a:endParaRPr>
          </a:p>
          <a:p>
            <a:pPr>
              <a:lnSpc>
                <a:spcPts val="1426"/>
              </a:lnSpc>
            </a:pPr>
            <a:r>
              <a:rPr lang="en-US" sz="1400" b="0" u="none" strike="noStrike">
                <a:solidFill>
                  <a:srgbClr val="CCCCCC"/>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a:t>
            </a:r>
            <a:r>
              <a:rPr lang="en-US" sz="1400" b="0" u="none" strike="noStrike">
                <a:solidFill>
                  <a:srgbClr val="D4D4D4"/>
                </a:solidFill>
                <a:effectLst/>
                <a:uFillTx/>
                <a:latin typeface="Consolas"/>
                <a:ea typeface="Arial"/>
              </a:rPr>
              <a:t>*</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invoice </a:t>
            </a:r>
            <a:endParaRPr lang="en-US" sz="1400" b="0" u="none" strike="noStrike">
              <a:solidFill>
                <a:srgbClr val="FFFFFF"/>
              </a:solidFill>
              <a:effectLst/>
              <a:uFillTx/>
              <a:latin typeface="Arial"/>
            </a:endParaRPr>
          </a:p>
          <a:p>
            <a:pPr>
              <a:lnSpc>
                <a:spcPts val="1426"/>
              </a:lnSpc>
            </a:pPr>
            <a:r>
              <a:rPr lang="en-US" sz="1400" b="0" u="none" strike="noStrike">
                <a:solidFill>
                  <a:srgbClr val="569CD6"/>
                </a:solidFill>
                <a:effectLst/>
                <a:uFillTx/>
                <a:latin typeface="Consolas"/>
                <a:ea typeface="Arial"/>
              </a:rPr>
              <a:t>WHERE</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IN</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SELECT</a:t>
            </a:r>
            <a:r>
              <a:rPr lang="en-US" sz="1400" b="0" u="none" strike="noStrike">
                <a:solidFill>
                  <a:srgbClr val="CCCCCC"/>
                </a:solidFill>
                <a:effectLst/>
                <a:uFillTx/>
                <a:latin typeface="Consolas"/>
                <a:ea typeface="Arial"/>
              </a:rPr>
              <a:t> customer_id </a:t>
            </a:r>
            <a:r>
              <a:rPr lang="en-US" sz="1400" b="0" u="none" strike="noStrike">
                <a:solidFill>
                  <a:srgbClr val="569CD6"/>
                </a:solidFill>
                <a:effectLst/>
                <a:uFillTx/>
                <a:latin typeface="Consolas"/>
                <a:ea typeface="Arial"/>
              </a:rPr>
              <a:t>FROM</a:t>
            </a:r>
            <a:r>
              <a:rPr lang="en-US" sz="1400" b="0" u="none" strike="noStrike">
                <a:solidFill>
                  <a:srgbClr val="CCCCCC"/>
                </a:solidFill>
                <a:effectLst/>
                <a:uFillTx/>
                <a:latin typeface="Consolas"/>
                <a:ea typeface="Arial"/>
              </a:rPr>
              <a:t> us_customers);</a:t>
            </a:r>
            <a:endParaRPr lang="en-US" sz="1400" b="0" u="none" strike="noStrike">
              <a:solidFill>
                <a:srgbClr val="FFFFFF"/>
              </a:solidFill>
              <a:effectLst/>
              <a:uFillTx/>
              <a:latin typeface="Arial"/>
            </a:endParaRPr>
          </a:p>
        </p:txBody>
      </p:sp>
      <p:sp>
        <p:nvSpPr>
          <p:cNvPr id="791" name="TextBox 7"/>
          <p:cNvSpPr/>
          <p:nvPr/>
        </p:nvSpPr>
        <p:spPr>
          <a:xfrm>
            <a:off x="3222360" y="1717560"/>
            <a:ext cx="56152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Increase your readability by using a CTE (common table expression):</a:t>
            </a:r>
            <a:endParaRPr lang="en-US" sz="1400" b="0" u="none" strike="noStrike">
              <a:solidFill>
                <a:srgbClr val="FFFFFF"/>
              </a:solidFill>
              <a:effectLst/>
              <a:uFillTx/>
              <a:latin typeface="Arial"/>
            </a:endParaRPr>
          </a:p>
        </p:txBody>
      </p:sp>
      <p:sp>
        <p:nvSpPr>
          <p:cNvPr id="792" name="TextBox 8"/>
          <p:cNvSpPr/>
          <p:nvPr/>
        </p:nvSpPr>
        <p:spPr>
          <a:xfrm>
            <a:off x="413640" y="2119680"/>
            <a:ext cx="1596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Normal subquery:</a:t>
            </a:r>
            <a:endParaRPr lang="en-US" sz="1400" b="0" u="none" strike="noStrike">
              <a:solidFill>
                <a:srgbClr val="FFFFFF"/>
              </a:solidFill>
              <a:effectLst/>
              <a:uFillTx/>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Indexing</a:t>
            </a:r>
            <a:endParaRPr lang="en-US" sz="3000" b="0" u="none" strike="noStrike">
              <a:solidFill>
                <a:srgbClr val="000000"/>
              </a:solidFill>
              <a:effectLst/>
              <a:uFillTx/>
              <a:latin typeface="Arial"/>
            </a:endParaRPr>
          </a:p>
        </p:txBody>
      </p:sp>
      <p:sp>
        <p:nvSpPr>
          <p:cNvPr id="794" name="TextBox 3"/>
          <p:cNvSpPr/>
          <p:nvPr/>
        </p:nvSpPr>
        <p:spPr>
          <a:xfrm>
            <a:off x="1143000" y="4246200"/>
            <a:ext cx="4571640" cy="451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426"/>
              </a:lnSpc>
            </a:pPr>
            <a:r>
              <a:rPr lang="en-US" sz="1400" b="0" u="none" strike="noStrike">
                <a:solidFill>
                  <a:srgbClr val="569CD6"/>
                </a:solidFill>
                <a:effectLst/>
                <a:uFillTx/>
                <a:latin typeface="Consolas"/>
                <a:ea typeface="Arial"/>
              </a:rPr>
              <a:t>CREATE</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INDEX</a:t>
            </a:r>
            <a:r>
              <a:rPr lang="en-US" sz="1400" b="0" u="none" strike="noStrike">
                <a:solidFill>
                  <a:srgbClr val="CCCCCC"/>
                </a:solidFill>
                <a:effectLst/>
                <a:uFillTx/>
                <a:latin typeface="Consolas"/>
                <a:ea typeface="Arial"/>
              </a:rPr>
              <a:t> </a:t>
            </a:r>
            <a:r>
              <a:rPr lang="en-US" sz="1400" b="0" u="none" strike="noStrike">
                <a:solidFill>
                  <a:srgbClr val="DCDCAA"/>
                </a:solidFill>
                <a:effectLst/>
                <a:uFillTx/>
                <a:latin typeface="Consolas"/>
                <a:ea typeface="Arial"/>
              </a:rPr>
              <a:t>idx_users_email</a:t>
            </a:r>
            <a:r>
              <a:rPr lang="en-US" sz="1400" b="0" u="none" strike="noStrike">
                <a:solidFill>
                  <a:srgbClr val="CCCCCC"/>
                </a:solidFill>
                <a:effectLst/>
                <a:uFillTx/>
                <a:latin typeface="Consolas"/>
                <a:ea typeface="Arial"/>
              </a:rPr>
              <a:t> </a:t>
            </a:r>
            <a:r>
              <a:rPr lang="en-US" sz="1400" b="0" u="none" strike="noStrike">
                <a:solidFill>
                  <a:srgbClr val="569CD6"/>
                </a:solidFill>
                <a:effectLst/>
                <a:uFillTx/>
                <a:latin typeface="Consolas"/>
                <a:ea typeface="Arial"/>
              </a:rPr>
              <a:t>ON</a:t>
            </a:r>
            <a:r>
              <a:rPr lang="en-US" sz="1400" b="0" u="none" strike="noStrike">
                <a:solidFill>
                  <a:srgbClr val="CCCCCC"/>
                </a:solidFill>
                <a:effectLst/>
                <a:uFillTx/>
                <a:latin typeface="Consolas"/>
                <a:ea typeface="Arial"/>
              </a:rPr>
              <a:t> customer (email);</a:t>
            </a:r>
            <a:endParaRPr lang="en-US" sz="1400" b="0" u="none" strike="noStrike">
              <a:solidFill>
                <a:srgbClr val="FFFFFF"/>
              </a:solidFill>
              <a:effectLst/>
              <a:uFillTx/>
              <a:latin typeface="Arial"/>
            </a:endParaRPr>
          </a:p>
        </p:txBody>
      </p:sp>
      <p:sp>
        <p:nvSpPr>
          <p:cNvPr id="795" name="TextBox 4"/>
          <p:cNvSpPr/>
          <p:nvPr/>
        </p:nvSpPr>
        <p:spPr>
          <a:xfrm>
            <a:off x="1216080" y="3657600"/>
            <a:ext cx="653544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B-Tree Index (the default):</a:t>
            </a: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Any operation that uses: =, &lt;, &lt;=, &gt;, &gt;=, BETWEEN, ORDER BY, LIKE ‘prefix%’</a:t>
            </a:r>
            <a:endParaRPr lang="en-US" sz="1400" b="0" u="none" strike="noStrike">
              <a:solidFill>
                <a:srgbClr val="FFFFFF"/>
              </a:solidFill>
              <a:effectLst/>
              <a:uFillTx/>
              <a:latin typeface="Arial"/>
            </a:endParaRPr>
          </a:p>
        </p:txBody>
      </p:sp>
      <p:sp>
        <p:nvSpPr>
          <p:cNvPr id="796" name="TextBox 5"/>
          <p:cNvSpPr/>
          <p:nvPr/>
        </p:nvSpPr>
        <p:spPr>
          <a:xfrm>
            <a:off x="1371960" y="932040"/>
            <a:ext cx="6642720" cy="246075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dirty="0">
                <a:solidFill>
                  <a:schemeClr val="lt1"/>
                </a:solidFill>
                <a:effectLst/>
                <a:uFillTx/>
                <a:latin typeface="Arial"/>
                <a:ea typeface="Arial"/>
              </a:rPr>
              <a:t>Indexing makes queries more efficient. This is a practice in optimization.</a:t>
            </a: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a:solidFill>
                  <a:schemeClr val="lt1"/>
                </a:solidFill>
                <a:effectLst/>
                <a:uFillTx/>
                <a:latin typeface="Arial"/>
                <a:ea typeface="Arial"/>
              </a:rPr>
              <a:t>Different underlying data structures will form depending on the index we use. You don’t need to concern yourself with these internal workings. Just know the different types of indexes and where they are best applied. </a:t>
            </a:r>
            <a:endParaRPr lang="en-US" sz="1400" b="0" u="none" strike="noStrike" dirty="0">
              <a:solidFill>
                <a:srgbClr val="FFFFFF"/>
              </a:solidFill>
              <a:effectLst/>
              <a:uFillTx/>
              <a:latin typeface="Arial"/>
            </a:endParaRPr>
          </a:p>
          <a:p>
            <a:pPr>
              <a:lnSpc>
                <a:spcPct val="100000"/>
              </a:lnSpc>
            </a:pPr>
            <a:endParaRPr lang="en-US" sz="1400" b="0" u="none" strike="noStrike" dirty="0">
              <a:solidFill>
                <a:srgbClr val="FFFFFF"/>
              </a:solidFill>
              <a:effectLst/>
              <a:uFillTx/>
              <a:latin typeface="Arial"/>
            </a:endParaRPr>
          </a:p>
          <a:p>
            <a:pPr>
              <a:lnSpc>
                <a:spcPct val="100000"/>
              </a:lnSpc>
            </a:pPr>
            <a:r>
              <a:rPr lang="en-US" sz="1400" b="0" u="none" strike="noStrike" dirty="0" err="1">
                <a:solidFill>
                  <a:schemeClr val="lt1"/>
                </a:solidFill>
                <a:effectLst/>
                <a:uFillTx/>
                <a:latin typeface="Arial"/>
                <a:ea typeface="Arial"/>
              </a:rPr>
              <a:t>Buuuuutt</a:t>
            </a:r>
            <a:r>
              <a:rPr lang="en-US" sz="1400" b="0" u="none" strike="noStrike" dirty="0">
                <a:solidFill>
                  <a:schemeClr val="lt1"/>
                </a:solidFill>
                <a:effectLst/>
                <a:uFillTx/>
                <a:latin typeface="Arial"/>
                <a:ea typeface="Arial"/>
              </a:rPr>
              <a:t>…. B-Tree is short for balanced index tree. Think of a binary tree, but this data structure is much wider. (each node has many children)  </a:t>
            </a:r>
            <a:endParaRPr lang="en-US" sz="1400" b="0" u="none" strike="noStrike" dirty="0">
              <a:solidFill>
                <a:srgbClr val="FFFFFF"/>
              </a:solidFill>
              <a:effectLst/>
              <a:uFillTx/>
              <a:latin typeface="Arial"/>
            </a:endParaRPr>
          </a:p>
          <a:p>
            <a:pPr>
              <a:lnSpc>
                <a:spcPct val="100000"/>
              </a:lnSpc>
            </a:pPr>
            <a:endParaRPr lang="en-US" sz="1400" b="0" u="none" strike="noStrike" dirty="0">
              <a:solidFill>
                <a:schemeClr val="lt1"/>
              </a:solidFill>
              <a:effectLst/>
              <a:uFillTx/>
              <a:latin typeface="Arial"/>
              <a:ea typeface="Arial"/>
            </a:endParaRPr>
          </a:p>
          <a:p>
            <a:pPr>
              <a:lnSpc>
                <a:spcPct val="100000"/>
              </a:lnSpc>
            </a:pPr>
            <a:r>
              <a:rPr lang="en-US" sz="1400" b="0" u="none" strike="noStrike" dirty="0">
                <a:solidFill>
                  <a:schemeClr val="lt1"/>
                </a:solidFill>
                <a:effectLst/>
                <a:uFillTx/>
                <a:latin typeface="Arial"/>
                <a:ea typeface="Arial"/>
              </a:rPr>
              <a:t>B-trees store many keys per node. A b-tree is usually only 3-4 levels deep, even for millions of records.</a:t>
            </a:r>
            <a:endParaRPr lang="en-US" sz="1400" b="0" u="none" strike="noStrike" dirty="0">
              <a:solidFill>
                <a:srgbClr val="FFFFFF"/>
              </a:solidFill>
              <a:effectLst/>
              <a:uFillTx/>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sp>
        <p:nvSpPr>
          <p:cNvPr id="388" name="TextBox 2"/>
          <p:cNvSpPr/>
          <p:nvPr/>
        </p:nvSpPr>
        <p:spPr>
          <a:xfrm>
            <a:off x="446760" y="1042920"/>
            <a:ext cx="4881240" cy="199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50000"/>
              </a:lnSpc>
            </a:pPr>
            <a:r>
              <a:rPr lang="en-US" sz="1400" b="0" u="none" strike="noStrike">
                <a:solidFill>
                  <a:schemeClr val="lt1"/>
                </a:solidFill>
                <a:effectLst/>
                <a:uFillTx/>
                <a:latin typeface="Arial"/>
                <a:ea typeface="Arial"/>
              </a:rPr>
              <a:t>docker run –e “Accept_EULA=Y”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“MSSQL_SA_PASSWORD=Password123!”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–e “MSSQL_PID=Express”</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-p 1433:1433</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-d </a:t>
            </a:r>
            <a:endParaRPr lang="en-US" sz="1400" b="0" u="none" strike="noStrike">
              <a:solidFill>
                <a:srgbClr val="FFFFFF"/>
              </a:solidFill>
              <a:effectLst/>
              <a:uFillTx/>
              <a:latin typeface="Arial"/>
            </a:endParaRPr>
          </a:p>
          <a:p>
            <a:pPr>
              <a:lnSpc>
                <a:spcPct val="150000"/>
              </a:lnSpc>
            </a:pPr>
            <a:r>
              <a:rPr lang="en-US" sz="1400" b="0" u="none" strike="noStrike">
                <a:solidFill>
                  <a:schemeClr val="lt1"/>
                </a:solidFill>
                <a:effectLst/>
                <a:uFillTx/>
                <a:latin typeface="Arial"/>
                <a:ea typeface="Arial"/>
              </a:rPr>
              <a:t>	mcr.Microsoft.com/mssql/server:2022-latest</a:t>
            </a:r>
            <a:endParaRPr lang="en-US" sz="1400" b="0" u="none" strike="noStrike">
              <a:solidFill>
                <a:srgbClr val="FFFFFF"/>
              </a:solidFill>
              <a:effectLst/>
              <a:uFillTx/>
              <a:latin typeface="Arial"/>
            </a:endParaRPr>
          </a:p>
        </p:txBody>
      </p:sp>
      <p:cxnSp>
        <p:nvCxnSpPr>
          <p:cNvPr id="389" name="Straight Arrow Connector 4"/>
          <p:cNvCxnSpPr/>
          <p:nvPr/>
        </p:nvCxnSpPr>
        <p:spPr>
          <a:xfrm>
            <a:off x="7070400" y="1447200"/>
            <a:ext cx="914760" cy="914760"/>
          </a:xfrm>
          <a:prstGeom prst="straightConnector1">
            <a:avLst/>
          </a:prstGeom>
          <a:ln>
            <a:solidFill>
              <a:srgbClr val="57496D"/>
            </a:solidFill>
            <a:round/>
            <a:tailEnd type="triangle" w="med" len="med"/>
          </a:ln>
        </p:spPr>
      </p:cxnSp>
      <p:sp>
        <p:nvSpPr>
          <p:cNvPr id="390" name="Arrow: Right 5"/>
          <p:cNvSpPr/>
          <p:nvPr/>
        </p:nvSpPr>
        <p:spPr>
          <a:xfrm flipH="1">
            <a:off x="5202000" y="14338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1" name="Arrow: Right 8"/>
          <p:cNvSpPr/>
          <p:nvPr/>
        </p:nvSpPr>
        <p:spPr>
          <a:xfrm flipH="1">
            <a:off x="5123880" y="209556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2" name="Arrow: Right 9"/>
          <p:cNvSpPr/>
          <p:nvPr/>
        </p:nvSpPr>
        <p:spPr>
          <a:xfrm flipH="1">
            <a:off x="5123880" y="23896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3" name="TextBox 10"/>
          <p:cNvSpPr/>
          <p:nvPr/>
        </p:nvSpPr>
        <p:spPr>
          <a:xfrm>
            <a:off x="5640840" y="1398960"/>
            <a:ext cx="2343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Sets environment variables</a:t>
            </a:r>
            <a:endParaRPr lang="en-US" sz="1400" b="0" u="none" strike="noStrike">
              <a:solidFill>
                <a:srgbClr val="FFFFFF"/>
              </a:solidFill>
              <a:effectLst/>
              <a:uFillTx/>
              <a:latin typeface="Arial"/>
            </a:endParaRPr>
          </a:p>
        </p:txBody>
      </p:sp>
      <p:sp>
        <p:nvSpPr>
          <p:cNvPr id="394" name="TextBox 11"/>
          <p:cNvSpPr/>
          <p:nvPr/>
        </p:nvSpPr>
        <p:spPr>
          <a:xfrm>
            <a:off x="5527800" y="2044080"/>
            <a:ext cx="272988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Determines the ports to be used</a:t>
            </a:r>
            <a:endParaRPr lang="en-US" sz="1400" b="0" u="none" strike="noStrike">
              <a:solidFill>
                <a:srgbClr val="FFFFFF"/>
              </a:solidFill>
              <a:effectLst/>
              <a:uFillTx/>
              <a:latin typeface="Arial"/>
            </a:endParaRPr>
          </a:p>
        </p:txBody>
      </p:sp>
      <p:sp>
        <p:nvSpPr>
          <p:cNvPr id="395" name="TextBox 12"/>
          <p:cNvSpPr/>
          <p:nvPr/>
        </p:nvSpPr>
        <p:spPr>
          <a:xfrm>
            <a:off x="5522040" y="2351880"/>
            <a:ext cx="323964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Container starts in the background</a:t>
            </a:r>
            <a:endParaRPr lang="en-US" sz="1400" b="0" u="none" strike="noStrike">
              <a:solidFill>
                <a:srgbClr val="FFFFFF"/>
              </a:solidFill>
              <a:effectLst/>
              <a:uFillTx/>
              <a:latin typeface="Arial"/>
            </a:endParaRPr>
          </a:p>
        </p:txBody>
      </p:sp>
      <p:sp>
        <p:nvSpPr>
          <p:cNvPr id="396" name="Arrow: Right 13"/>
          <p:cNvSpPr/>
          <p:nvPr/>
        </p:nvSpPr>
        <p:spPr>
          <a:xfrm flipH="1">
            <a:off x="5123880" y="273528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397" name="TextBox 14"/>
          <p:cNvSpPr/>
          <p:nvPr/>
        </p:nvSpPr>
        <p:spPr>
          <a:xfrm>
            <a:off x="5605920" y="2699280"/>
            <a:ext cx="235152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chemeClr val="lt1"/>
                </a:solidFill>
                <a:effectLst/>
                <a:uFillTx/>
                <a:latin typeface="Arial"/>
                <a:ea typeface="Arial"/>
              </a:rPr>
              <a:t>The container image to use</a:t>
            </a:r>
            <a:endParaRPr lang="en-US" sz="1400" b="0" u="none" strike="noStrike">
              <a:solidFill>
                <a:srgbClr val="FFFFFF"/>
              </a:solidFill>
              <a:effectLst/>
              <a:uFillTx/>
              <a:latin typeface="Arial"/>
            </a:endParaRPr>
          </a:p>
        </p:txBody>
      </p:sp>
      <p:pic>
        <p:nvPicPr>
          <p:cNvPr id="398" name="Picture 20"/>
          <p:cNvPicPr/>
          <p:nvPr/>
        </p:nvPicPr>
        <p:blipFill>
          <a:blip r:embed="rId2"/>
          <a:stretch/>
        </p:blipFill>
        <p:spPr>
          <a:xfrm>
            <a:off x="850680" y="3385800"/>
            <a:ext cx="7442280" cy="1332720"/>
          </a:xfrm>
          <a:prstGeom prst="rect">
            <a:avLst/>
          </a:prstGeom>
          <a:noFill/>
          <a:ln w="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Title 2"/>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JSONB</a:t>
            </a:r>
            <a:endParaRPr lang="en-US" sz="3000" b="0" u="none" strike="noStrike">
              <a:solidFill>
                <a:srgbClr val="000000"/>
              </a:solidFill>
              <a:effectLst/>
              <a:uFillTx/>
              <a:latin typeface="Arial"/>
            </a:endParaRPr>
          </a:p>
        </p:txBody>
      </p:sp>
      <p:sp>
        <p:nvSpPr>
          <p:cNvPr id="798" name="TextBox 797"/>
          <p:cNvSpPr txBox="1"/>
          <p:nvPr/>
        </p:nvSpPr>
        <p:spPr>
          <a:xfrm>
            <a:off x="1143000" y="1143000"/>
            <a:ext cx="7086600" cy="1371600"/>
          </a:xfrm>
          <a:prstGeom prst="rect">
            <a:avLst/>
          </a:prstGeom>
          <a:noFill/>
          <a:ln w="0">
            <a:noFill/>
          </a:ln>
        </p:spPr>
        <p:txBody>
          <a:bodyPr lIns="90000" tIns="45000" rIns="90000" bIns="45000" anchor="t" anchorCtr="1">
            <a:spAutoFit/>
          </a:bodyPr>
          <a:lstStyle/>
          <a:p>
            <a:pPr algn="ctr"/>
            <a:r>
              <a:rPr lang="en-US" sz="1800" b="0" u="none" strike="noStrike">
                <a:solidFill>
                  <a:srgbClr val="FFFFFF"/>
                </a:solidFill>
                <a:effectLst/>
                <a:uFillTx/>
                <a:latin typeface="Arial"/>
              </a:rPr>
              <a:t>JSONB is the preferred datatype most often for json.</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It stores decomposed binary json which is ideal for query speeds</a:t>
            </a:r>
          </a:p>
        </p:txBody>
      </p:sp>
      <p:sp>
        <p:nvSpPr>
          <p:cNvPr id="799" name="TextBox 798"/>
          <p:cNvSpPr txBox="1"/>
          <p:nvPr/>
        </p:nvSpPr>
        <p:spPr>
          <a:xfrm>
            <a:off x="1828800" y="2657880"/>
            <a:ext cx="5715000" cy="1228320"/>
          </a:xfrm>
          <a:prstGeom prst="rect">
            <a:avLst/>
          </a:prstGeom>
          <a:noFill/>
          <a:ln w="0">
            <a:noFill/>
          </a:ln>
        </p:spPr>
        <p:txBody>
          <a:bodyPr lIns="90000" tIns="45000" rIns="90000" bIns="45000" anchor="t">
            <a:spAutoFit/>
          </a:bodyPr>
          <a:lstStyle/>
          <a:p>
            <a:r>
              <a:rPr lang="en-US" sz="1400" b="0" u="none" strike="noStrike" dirty="0">
                <a:solidFill>
                  <a:srgbClr val="FFFFFF"/>
                </a:solidFill>
                <a:effectLst/>
                <a:uFillTx/>
                <a:latin typeface="Arial"/>
              </a:rPr>
              <a:t>ALTER TABLE </a:t>
            </a:r>
            <a:r>
              <a:rPr lang="en-US" sz="1400" b="0" u="none" strike="noStrike" dirty="0" err="1">
                <a:solidFill>
                  <a:srgbClr val="FFFFFF"/>
                </a:solidFill>
                <a:effectLst/>
                <a:uFillTx/>
                <a:latin typeface="Arial"/>
              </a:rPr>
              <a:t>customerADD</a:t>
            </a:r>
            <a:r>
              <a:rPr lang="en-US" sz="1400" b="0" u="none" strike="noStrike" dirty="0">
                <a:solidFill>
                  <a:srgbClr val="FFFFFF"/>
                </a:solidFill>
                <a:effectLst/>
                <a:uFillTx/>
                <a:latin typeface="Arial"/>
              </a:rPr>
              <a:t> COLUMN attributes JSONB;</a:t>
            </a:r>
          </a:p>
          <a:p>
            <a:pPr>
              <a:lnSpc>
                <a:spcPct val="100000"/>
              </a:lnSpc>
              <a:spcBef>
                <a:spcPts val="57"/>
              </a:spcBef>
            </a:pPr>
            <a:r>
              <a:rPr lang="en-US" sz="900" b="0" u="none" strike="noStrike" dirty="0">
                <a:solidFill>
                  <a:srgbClr val="FFFFFF"/>
                </a:solidFill>
                <a:effectLst/>
                <a:uFillTx/>
                <a:latin typeface="Arial"/>
              </a:rPr>
              <a:t>INSERT INTO customer (</a:t>
            </a:r>
            <a:r>
              <a:rPr lang="en-US" sz="900" b="0" u="none" strike="noStrike" dirty="0" err="1">
                <a:solidFill>
                  <a:srgbClr val="FFFFFF"/>
                </a:solidFill>
                <a:effectLst/>
                <a:uFillTx/>
                <a:latin typeface="Arial"/>
              </a:rPr>
              <a:t>customer_id</a:t>
            </a:r>
            <a:r>
              <a:rPr lang="en-US" sz="900" b="0" u="none" strike="noStrike" dirty="0">
                <a:solidFill>
                  <a:srgbClr val="FFFFFF"/>
                </a:solidFill>
                <a:effectLst/>
                <a:uFillTx/>
                <a:latin typeface="Arial"/>
              </a:rPr>
              <a:t>, email, </a:t>
            </a:r>
            <a:r>
              <a:rPr lang="en-US" sz="900" b="0" u="none" strike="noStrike" dirty="0" err="1">
                <a:solidFill>
                  <a:srgbClr val="FFFFFF"/>
                </a:solidFill>
                <a:effectLst/>
                <a:uFillTx/>
                <a:latin typeface="Arial"/>
              </a:rPr>
              <a:t>first_name</a:t>
            </a:r>
            <a:r>
              <a:rPr lang="en-US" sz="900" b="0" u="none" strike="noStrike" dirty="0">
                <a:solidFill>
                  <a:srgbClr val="FFFFFF"/>
                </a:solidFill>
                <a:effectLst/>
                <a:uFillTx/>
                <a:latin typeface="Arial"/>
              </a:rPr>
              <a:t>, </a:t>
            </a:r>
            <a:r>
              <a:rPr lang="en-US" sz="900" b="0" u="none" strike="noStrike" dirty="0" err="1">
                <a:solidFill>
                  <a:srgbClr val="FFFFFF"/>
                </a:solidFill>
                <a:effectLst/>
                <a:uFillTx/>
                <a:latin typeface="Arial"/>
              </a:rPr>
              <a:t>last_name</a:t>
            </a:r>
            <a:r>
              <a:rPr lang="en-US" sz="900" b="0" u="none" strike="noStrike" dirty="0">
                <a:solidFill>
                  <a:srgbClr val="FFFFFF"/>
                </a:solidFill>
                <a:effectLst/>
                <a:uFillTx/>
                <a:latin typeface="Arial"/>
              </a:rPr>
              <a:t>, attributes) VALUES</a:t>
            </a:r>
          </a:p>
          <a:p>
            <a:pPr>
              <a:lnSpc>
                <a:spcPct val="100000"/>
              </a:lnSpc>
              <a:spcBef>
                <a:spcPts val="57"/>
              </a:spcBef>
            </a:pPr>
            <a:r>
              <a:rPr lang="en-US" sz="900" b="0" u="none" strike="noStrike" dirty="0">
                <a:solidFill>
                  <a:srgbClr val="FFFFFF"/>
                </a:solidFill>
                <a:effectLst/>
                <a:uFillTx/>
                <a:latin typeface="Arial"/>
              </a:rPr>
              <a:t>(60, 'alice@a.com', 'Alice', 'A',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(61, 'bob@b.com', 'Bob', 'B',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a:t>
            </a:r>
            <a:r>
              <a:rPr lang="en-US" sz="900" b="0" u="none" strike="noStrike" dirty="0" err="1">
                <a:solidFill>
                  <a:srgbClr val="FFFFFF"/>
                </a:solidFill>
                <a:effectLst/>
                <a:uFillTx/>
                <a:latin typeface="Arial"/>
              </a:rPr>
              <a:t>eu</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(62, 'carol@c.com', 'Carol', 'C', '{"segment":"enterprise","region":"us","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(63, 'dave@d.com', 'Dave', 'D', '{"segment":"</a:t>
            </a:r>
            <a:r>
              <a:rPr lang="en-US" sz="900" b="0" u="none" strike="noStrike" dirty="0" err="1">
                <a:solidFill>
                  <a:srgbClr val="FFFFFF"/>
                </a:solidFill>
                <a:effectLst/>
                <a:uFillTx/>
                <a:latin typeface="Arial"/>
              </a:rPr>
              <a:t>smb</a:t>
            </a:r>
            <a:r>
              <a:rPr lang="en-US" sz="900" b="0" u="none" strike="noStrike" dirty="0">
                <a:solidFill>
                  <a:srgbClr val="FFFFFF"/>
                </a:solidFill>
                <a:effectLst/>
                <a:uFillTx/>
                <a:latin typeface="Arial"/>
              </a:rPr>
              <a:t>","region":"us","</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true,"marketing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email":false</a:t>
            </a:r>
            <a:r>
              <a:rPr lang="en-US" sz="900" b="0" u="none" strike="noStrike" dirty="0">
                <a:solidFill>
                  <a:srgbClr val="FFFFFF"/>
                </a:solidFill>
                <a:effectLst/>
                <a:uFillTx/>
                <a:latin typeface="Arial"/>
              </a:rPr>
              <a:t>}}'),</a:t>
            </a:r>
          </a:p>
          <a:p>
            <a:pPr>
              <a:lnSpc>
                <a:spcPct val="100000"/>
              </a:lnSpc>
              <a:spcBef>
                <a:spcPts val="57"/>
              </a:spcBef>
            </a:pPr>
            <a:r>
              <a:rPr lang="en-US" sz="900" b="0" u="none" strike="noStrike" dirty="0">
                <a:solidFill>
                  <a:srgbClr val="FFFFFF"/>
                </a:solidFill>
                <a:effectLst/>
                <a:uFillTx/>
                <a:latin typeface="Arial"/>
              </a:rPr>
              <a:t>(64, 'eve@e.com', 'Eve', 'E', '{"segment":"startup","region":"</a:t>
            </a:r>
            <a:r>
              <a:rPr lang="en-US" sz="900" b="0" u="none" strike="noStrike" dirty="0" err="1">
                <a:solidFill>
                  <a:srgbClr val="FFFFFF"/>
                </a:solidFill>
                <a:effectLst/>
                <a:uFillTx/>
                <a:latin typeface="Arial"/>
              </a:rPr>
              <a:t>apac</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vip</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false,"marketing</a:t>
            </a:r>
            <a:r>
              <a:rPr lang="en-US" sz="900" b="0" u="none" strike="noStrike" dirty="0">
                <a:solidFill>
                  <a:srgbClr val="FFFFFF"/>
                </a:solidFill>
                <a:effectLst/>
                <a:uFillTx/>
                <a:latin typeface="Arial"/>
              </a:rPr>
              <a:t>":{"</a:t>
            </a:r>
            <a:r>
              <a:rPr lang="en-US" sz="900" b="0" u="none" strike="noStrike" dirty="0" err="1">
                <a:solidFill>
                  <a:srgbClr val="FFFFFF"/>
                </a:solidFill>
                <a:effectLst/>
                <a:uFillTx/>
                <a:latin typeface="Arial"/>
              </a:rPr>
              <a:t>email":true</a:t>
            </a:r>
            <a:r>
              <a:rPr lang="en-US" sz="900" b="0" u="none" strike="noStrike" dirty="0">
                <a:solidFill>
                  <a:srgbClr val="FFFFFF"/>
                </a:solidFill>
                <a:effectLst/>
                <a:uFillTx/>
                <a:latin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3"/>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ea typeface="Hammersmith One"/>
              </a:rPr>
              <a:t>Containment Queries</a:t>
            </a:r>
            <a:endParaRPr lang="en-US" sz="3000" b="0" u="none" strike="noStrike">
              <a:solidFill>
                <a:srgbClr val="000000"/>
              </a:solidFill>
              <a:effectLst/>
              <a:uFillTx/>
              <a:latin typeface="Arial"/>
            </a:endParaRPr>
          </a:p>
        </p:txBody>
      </p:sp>
      <p:sp>
        <p:nvSpPr>
          <p:cNvPr id="801" name="TextBox 800"/>
          <p:cNvSpPr txBox="1"/>
          <p:nvPr/>
        </p:nvSpPr>
        <p:spPr>
          <a:xfrm>
            <a:off x="1143000" y="1371600"/>
            <a:ext cx="6939000" cy="32101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000" b="0" u="none" strike="noStrike">
                <a:solidFill>
                  <a:srgbClr val="FFB66C"/>
                </a:solidFill>
                <a:effectLst/>
                <a:uFillTx/>
                <a:latin typeface="Arial"/>
              </a:rPr>
              <a:t>@&gt; checks if the multivalued column contains the specified multivalued structure. </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B66C"/>
                </a:solidFill>
                <a:effectLst/>
                <a:uFillTx/>
                <a:latin typeface="Arial"/>
              </a:rPr>
              <a:t>-- Every element to the right is present to the item on the left. The left item may have more.</a:t>
            </a:r>
            <a:endParaRPr lang="en-US" sz="1000" b="0" u="none" strike="noStrike">
              <a:solidFill>
                <a:srgbClr val="FFFFFF"/>
              </a:solidFill>
              <a:effectLst/>
              <a:uFillTx/>
              <a:latin typeface="Arial"/>
            </a:endParaRPr>
          </a:p>
          <a:p>
            <a:pPr>
              <a:lnSpc>
                <a:spcPct val="100000"/>
              </a:lnSpc>
              <a:spcBef>
                <a:spcPts val="340"/>
              </a:spcBef>
              <a:spcAft>
                <a:spcPts val="142"/>
              </a:spcAft>
            </a:pPr>
            <a:r>
              <a:rPr lang="en-US" sz="1000" b="0" u="none" strike="noStrike">
                <a:solidFill>
                  <a:srgbClr val="FFFFFF"/>
                </a:solidFill>
                <a:effectLst/>
                <a:uFillTx/>
                <a:latin typeface="Arial"/>
              </a:rPr>
              <a:t>-- Example: Find customers in the "enterprise" segment.</a:t>
            </a:r>
          </a:p>
          <a:p>
            <a:pPr>
              <a:lnSpc>
                <a:spcPts val="865"/>
              </a:lnSpc>
              <a:spcBef>
                <a:spcPts val="57"/>
              </a:spcBef>
            </a:pPr>
            <a:r>
              <a:rPr lang="en-US" sz="1000" b="0" u="none" strike="noStrike">
                <a:solidFill>
                  <a:srgbClr val="FFFFFF"/>
                </a:solidFill>
                <a:effectLst/>
                <a:uFillTx/>
                <a:latin typeface="Arial"/>
              </a:rPr>
              <a:t>SELECT * </a:t>
            </a:r>
          </a:p>
          <a:p>
            <a:pPr>
              <a:lnSpc>
                <a:spcPts val="865"/>
              </a:lnSpc>
              <a:spcBef>
                <a:spcPts val="57"/>
              </a:spcBef>
            </a:pPr>
            <a:r>
              <a:rPr lang="en-US" sz="1000" b="0" u="none" strike="noStrike">
                <a:solidFill>
                  <a:srgbClr val="FFFFFF"/>
                </a:solidFill>
                <a:effectLst/>
                <a:uFillTx/>
                <a:latin typeface="Arial"/>
              </a:rPr>
              <a:t>FROM customer</a:t>
            </a:r>
          </a:p>
          <a:p>
            <a:pPr>
              <a:lnSpc>
                <a:spcPts val="865"/>
              </a:lnSpc>
              <a:spcBef>
                <a:spcPts val="57"/>
              </a:spcBef>
            </a:pPr>
            <a:r>
              <a:rPr lang="en-US" sz="1000" b="0" u="none" strike="noStrike">
                <a:solidFill>
                  <a:srgbClr val="FFFFFF"/>
                </a:solidFill>
                <a:effectLst/>
                <a:uFillTx/>
                <a:latin typeface="Arial"/>
              </a:rPr>
              <a:t>WHERE attributes @&gt; '{"segment":"enterprise"}';</a:t>
            </a:r>
          </a:p>
          <a:p>
            <a:pPr>
              <a:lnSpc>
                <a:spcPts val="865"/>
              </a:lnSpc>
              <a:spcBef>
                <a:spcPts val="57"/>
              </a:spcBef>
            </a:pP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ea typeface="Noto Sans CJK SC"/>
              </a:rPr>
              <a:t>&lt;@ checks if the multivalued column is fully contained within the specified </a:t>
            </a:r>
            <a:r>
              <a:rPr lang="en-US" sz="1000" b="0" u="none" strike="noStrike">
                <a:solidFill>
                  <a:srgbClr val="FFB66C"/>
                </a:solidFill>
                <a:effectLst/>
                <a:uFillTx/>
                <a:latin typeface="Arial"/>
              </a:rPr>
              <a:t>multivalued structure. </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B66C"/>
                </a:solidFill>
                <a:effectLst/>
                <a:uFillTx/>
                <a:latin typeface="Arial"/>
              </a:rPr>
              <a:t>-- Every element in left is present on the right side. The right side could have more stuff.</a:t>
            </a:r>
            <a:endParaRPr lang="en-US" sz="1000" b="0" u="none" strike="noStrike">
              <a:solidFill>
                <a:srgbClr val="FFFFFF"/>
              </a:solidFill>
              <a:effectLst/>
              <a:uFillTx/>
              <a:latin typeface="Arial"/>
            </a:endParaRPr>
          </a:p>
          <a:p>
            <a:pPr>
              <a:lnSpc>
                <a:spcPct val="100000"/>
              </a:lnSpc>
              <a:spcBef>
                <a:spcPts val="340"/>
              </a:spcBef>
              <a:spcAft>
                <a:spcPts val="283"/>
              </a:spcAft>
            </a:pPr>
            <a:r>
              <a:rPr lang="en-US" sz="1000" b="0" u="none" strike="noStrike">
                <a:solidFill>
                  <a:srgbClr val="FFFFFF"/>
                </a:solidFill>
                <a:effectLst/>
                <a:uFillTx/>
                <a:latin typeface="Arial"/>
              </a:rPr>
              <a:t>-- Example: Find all enterprise customers in the US. (but they may have more attributes beyond that)</a:t>
            </a:r>
          </a:p>
          <a:p>
            <a:pPr>
              <a:lnSpc>
                <a:spcPct val="100000"/>
              </a:lnSpc>
            </a:pPr>
            <a:r>
              <a:rPr lang="en-US" sz="1000" b="0" u="none" strike="noStrike">
                <a:solidFill>
                  <a:srgbClr val="FFFFFF"/>
                </a:solidFill>
                <a:effectLst/>
                <a:uFillTx/>
                <a:latin typeface="Arial"/>
              </a:rPr>
              <a:t>SELECT * </a:t>
            </a:r>
          </a:p>
          <a:p>
            <a:pPr>
              <a:lnSpc>
                <a:spcPct val="100000"/>
              </a:lnSpc>
            </a:pPr>
            <a:r>
              <a:rPr lang="en-US" sz="1000" b="0" u="none" strike="noStrike">
                <a:solidFill>
                  <a:srgbClr val="FFFFFF"/>
                </a:solidFill>
                <a:effectLst/>
                <a:uFillTx/>
                <a:latin typeface="Arial"/>
              </a:rPr>
              <a:t>FROM customer</a:t>
            </a:r>
          </a:p>
          <a:p>
            <a:pPr>
              <a:lnSpc>
                <a:spcPct val="100000"/>
              </a:lnSpc>
            </a:pPr>
            <a:r>
              <a:rPr lang="en-US" sz="1000" b="0" u="none" strike="noStrike">
                <a:solidFill>
                  <a:srgbClr val="FFFFFF"/>
                </a:solidFill>
                <a:effectLst/>
                <a:uFillTx/>
                <a:latin typeface="Arial"/>
              </a:rPr>
              <a:t>WHERE '{"segment":"enterprise","region":"us"}' &lt;@ attributes;</a:t>
            </a:r>
          </a:p>
          <a:p>
            <a:pPr>
              <a:lnSpc>
                <a:spcPct val="100000"/>
              </a:lnSpc>
              <a:spcBef>
                <a:spcPts val="624"/>
              </a:spcBef>
              <a:spcAft>
                <a:spcPts val="425"/>
              </a:spcAft>
            </a:pPr>
            <a:r>
              <a:rPr lang="en-US" sz="1000" b="0" u="none" strike="noStrike">
                <a:solidFill>
                  <a:srgbClr val="FFB66C"/>
                </a:solidFill>
                <a:effectLst/>
                <a:uFillTx/>
                <a:latin typeface="Arial"/>
                <a:ea typeface="Noto Sans CJK SC"/>
              </a:rPr>
              <a:t>&amp;&amp; checks if there is any overlap between the multivalued column and the specified multivalued</a:t>
            </a:r>
            <a:r>
              <a:rPr lang="en-US" sz="1000" b="0" u="none" strike="noStrike">
                <a:solidFill>
                  <a:srgbClr val="FFB66C"/>
                </a:solidFill>
                <a:effectLst/>
                <a:uFillTx/>
                <a:latin typeface="Arial"/>
              </a:rPr>
              <a:t> structure.</a:t>
            </a:r>
            <a:endParaRPr lang="en-US" sz="1000" b="0" u="none" strike="noStrike">
              <a:solidFill>
                <a:srgbClr val="FFFFFF"/>
              </a:solidFill>
              <a:effectLst/>
              <a:uFillTx/>
              <a:latin typeface="Arial"/>
            </a:endParaRPr>
          </a:p>
          <a:p>
            <a:pPr>
              <a:lnSpc>
                <a:spcPct val="100000"/>
              </a:lnSpc>
              <a:spcBef>
                <a:spcPts val="624"/>
              </a:spcBef>
              <a:spcAft>
                <a:spcPts val="425"/>
              </a:spcAft>
            </a:pPr>
            <a:r>
              <a:rPr lang="en-US" sz="1000" b="0" u="none" strike="noStrike">
                <a:solidFill>
                  <a:srgbClr val="FFFFFF"/>
                </a:solidFill>
                <a:effectLst/>
                <a:uFillTx/>
                <a:latin typeface="Arial"/>
              </a:rPr>
              <a:t>-- Example: Find rows with at least one matching attribute.</a:t>
            </a:r>
          </a:p>
          <a:p>
            <a:pPr>
              <a:lnSpc>
                <a:spcPct val="100000"/>
              </a:lnSpc>
              <a:spcBef>
                <a:spcPts val="57"/>
              </a:spcBef>
            </a:pPr>
            <a:r>
              <a:rPr lang="en-US" sz="1000" b="0" u="none" strike="noStrike">
                <a:solidFill>
                  <a:srgbClr val="FFFFFF"/>
                </a:solidFill>
                <a:effectLst/>
                <a:uFillTx/>
                <a:latin typeface="Arial"/>
              </a:rPr>
              <a:t>SELECT *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WHERE attributes &amp;&amp; '{"segment":"enterprise","vip":true}';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rPr>
              <a:t>GIN – Generalized Inverted Index</a:t>
            </a:r>
          </a:p>
        </p:txBody>
      </p:sp>
      <p:sp>
        <p:nvSpPr>
          <p:cNvPr id="803" name="TextBox 802"/>
          <p:cNvSpPr txBox="1"/>
          <p:nvPr/>
        </p:nvSpPr>
        <p:spPr>
          <a:xfrm>
            <a:off x="1371600" y="1600200"/>
            <a:ext cx="6400800" cy="188208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 GIN solves problems b-trees can’t handle.</a:t>
            </a:r>
          </a:p>
          <a:p>
            <a:r>
              <a:rPr lang="en-US" sz="1800" b="0" u="none" strike="noStrike">
                <a:solidFill>
                  <a:srgbClr val="FFFFFF"/>
                </a:solidFill>
                <a:effectLst/>
                <a:uFillTx/>
                <a:latin typeface="Arial"/>
              </a:rPr>
              <a:t>- query JSON, query array data, full text search</a:t>
            </a:r>
          </a:p>
          <a:p>
            <a:r>
              <a:rPr lang="en-US" sz="1800" b="0" u="none" strike="noStrike">
                <a:solidFill>
                  <a:srgbClr val="FFFFFF"/>
                </a:solidFill>
                <a:effectLst/>
                <a:uFillTx/>
                <a:latin typeface="Arial"/>
              </a:rPr>
              <a:t>- Improved performance when querying json or arrays</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CREATE INDEX idx_customer_attributes</a:t>
            </a:r>
          </a:p>
          <a:p>
            <a:r>
              <a:rPr lang="en-US" sz="1800" b="0" u="none" strike="noStrike">
                <a:solidFill>
                  <a:srgbClr val="FFFFFF"/>
                </a:solidFill>
                <a:effectLst/>
                <a:uFillTx/>
                <a:latin typeface="Arial"/>
              </a:rPr>
              <a:t>ON customer</a:t>
            </a:r>
          </a:p>
          <a:p>
            <a:r>
              <a:rPr lang="en-US" sz="1800" b="0" u="none" strike="noStrike">
                <a:solidFill>
                  <a:srgbClr val="FFFFFF"/>
                </a:solidFill>
                <a:effectLst/>
                <a:uFillTx/>
                <a:latin typeface="Arial"/>
              </a:rPr>
              <a:t>USING GIN (attributes);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Box 803"/>
          <p:cNvSpPr txBox="1"/>
          <p:nvPr/>
        </p:nvSpPr>
        <p:spPr>
          <a:xfrm>
            <a:off x="2164320" y="1143000"/>
            <a:ext cx="5150880" cy="172476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100" b="0" u="none" strike="noStrike" dirty="0">
                <a:solidFill>
                  <a:srgbClr val="FFFFFF"/>
                </a:solidFill>
                <a:effectLst/>
                <a:uFillTx/>
                <a:latin typeface="Arial"/>
              </a:rPr>
              <a:t>ALTER TABLE invoice </a:t>
            </a:r>
          </a:p>
          <a:p>
            <a:pPr>
              <a:lnSpc>
                <a:spcPct val="100000"/>
              </a:lnSpc>
              <a:spcBef>
                <a:spcPts val="340"/>
              </a:spcBef>
              <a:spcAft>
                <a:spcPts val="142"/>
              </a:spcAft>
            </a:pPr>
            <a:r>
              <a:rPr lang="en-US" sz="1100" b="0" u="none" strike="noStrike" dirty="0">
                <a:solidFill>
                  <a:srgbClr val="FFFFFF"/>
                </a:solidFill>
                <a:effectLst/>
                <a:uFillTx/>
                <a:latin typeface="Arial"/>
              </a:rPr>
              <a:t>ADD COLUMN tags TEXT[];</a:t>
            </a:r>
          </a:p>
          <a:p>
            <a:pPr>
              <a:lnSpc>
                <a:spcPct val="100000"/>
              </a:lnSpc>
            </a:pPr>
            <a:r>
              <a:rPr lang="en-US" sz="1100" b="0" u="none" strike="noStrike" dirty="0">
                <a:solidFill>
                  <a:srgbClr val="FFFFFF"/>
                </a:solidFill>
                <a:effectLst/>
                <a:uFillTx/>
                <a:latin typeface="Arial"/>
              </a:rPr>
              <a:t>INSERT INTO invoice (</a:t>
            </a:r>
            <a:r>
              <a:rPr lang="en-US" sz="1100" b="0" u="none" strike="noStrike" dirty="0" err="1">
                <a:solidFill>
                  <a:srgbClr val="FFFFFF"/>
                </a:solidFill>
                <a:effectLst/>
                <a:uFillTx/>
                <a:latin typeface="Arial"/>
              </a:rPr>
              <a:t>customer_id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invoice_id</a:t>
            </a:r>
            <a:r>
              <a:rPr lang="en-US" sz="1100" b="0" u="none" strike="noStrike" dirty="0">
                <a:solidFill>
                  <a:srgbClr val="FFFFFF"/>
                </a:solidFill>
                <a:effectLst/>
                <a:uFillTx/>
                <a:latin typeface="Arial"/>
              </a:rPr>
              <a:t>, </a:t>
            </a:r>
            <a:r>
              <a:rPr lang="en-US" sz="1100" b="0" u="none" strike="noStrike" dirty="0" err="1">
                <a:solidFill>
                  <a:srgbClr val="FFFFFF"/>
                </a:solidFill>
                <a:effectLst/>
                <a:uFillTx/>
                <a:latin typeface="Arial"/>
              </a:rPr>
              <a:t>invoice_date</a:t>
            </a:r>
            <a:r>
              <a:rPr lang="en-US" sz="1100" b="0" u="none" strike="noStrike" dirty="0">
                <a:solidFill>
                  <a:srgbClr val="FFFFFF"/>
                </a:solidFill>
                <a:effectLst/>
                <a:uFillTx/>
                <a:latin typeface="Arial"/>
              </a:rPr>
              <a:t>, total, tags) VALUES</a:t>
            </a:r>
          </a:p>
          <a:p>
            <a:pPr>
              <a:lnSpc>
                <a:spcPct val="100000"/>
              </a:lnSpc>
            </a:pPr>
            <a:r>
              <a:rPr lang="en-US" sz="1100" b="0" u="none" strike="noStrike" dirty="0">
                <a:solidFill>
                  <a:srgbClr val="FFFFFF"/>
                </a:solidFill>
                <a:effectLst/>
                <a:uFillTx/>
                <a:latin typeface="Arial"/>
              </a:rPr>
              <a:t>(18, 413, NOW(), 1200.00, ARRAY['</a:t>
            </a:r>
            <a:r>
              <a:rPr lang="en-US" sz="1100" b="0" u="none" strike="noStrike" dirty="0" err="1">
                <a:solidFill>
                  <a:srgbClr val="FFFFFF"/>
                </a:solidFill>
                <a:effectLst/>
                <a:uFillTx/>
                <a:latin typeface="Arial"/>
              </a:rPr>
              <a:t>enterprise','priority</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(21, 414, NOW(), 300.00, ARRAY['recurring']),</a:t>
            </a:r>
          </a:p>
          <a:p>
            <a:pPr>
              <a:lnSpc>
                <a:spcPct val="100000"/>
              </a:lnSpc>
            </a:pPr>
            <a:r>
              <a:rPr lang="en-US" sz="1100" b="0" u="none" strike="noStrike" dirty="0">
                <a:solidFill>
                  <a:srgbClr val="FFFFFF"/>
                </a:solidFill>
                <a:effectLst/>
                <a:uFillTx/>
                <a:latin typeface="Arial"/>
              </a:rPr>
              <a:t>(22, 415, NOW(), 150.00, ARRAY['overdue']),</a:t>
            </a:r>
          </a:p>
          <a:p>
            <a:pPr>
              <a:lnSpc>
                <a:spcPct val="100000"/>
              </a:lnSpc>
            </a:pPr>
            <a:r>
              <a:rPr lang="en-US" sz="1100" b="0" u="none" strike="noStrike" dirty="0">
                <a:solidFill>
                  <a:srgbClr val="FFFFFF"/>
                </a:solidFill>
                <a:effectLst/>
                <a:uFillTx/>
                <a:latin typeface="Arial"/>
              </a:rPr>
              <a:t>(60, 416, NOW(), 5000.00, ARRAY['</a:t>
            </a:r>
            <a:r>
              <a:rPr lang="en-US" sz="1100" b="0" u="none" strike="noStrike" dirty="0" err="1">
                <a:solidFill>
                  <a:srgbClr val="FFFFFF"/>
                </a:solidFill>
                <a:effectLst/>
                <a:uFillTx/>
                <a:latin typeface="Arial"/>
              </a:rPr>
              <a:t>enterprise','export</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(62, 417, NOW(), 700.00, ARRAY['</a:t>
            </a:r>
            <a:r>
              <a:rPr lang="en-US" sz="1100" b="0" u="none" strike="noStrike" dirty="0" err="1">
                <a:solidFill>
                  <a:srgbClr val="FFFFFF"/>
                </a:solidFill>
                <a:effectLst/>
                <a:uFillTx/>
                <a:latin typeface="Arial"/>
              </a:rPr>
              <a:t>priority','overdue</a:t>
            </a:r>
            <a:r>
              <a:rPr lang="en-US" sz="1100" b="0" u="none" strike="noStrike" dirty="0">
                <a:solidFill>
                  <a:srgbClr val="FFFFFF"/>
                </a:solidFill>
                <a:effectLst/>
                <a:uFillTx/>
                <a:latin typeface="Arial"/>
              </a:rPr>
              <a:t>']),</a:t>
            </a:r>
          </a:p>
          <a:p>
            <a:pPr>
              <a:lnSpc>
                <a:spcPct val="100000"/>
              </a:lnSpc>
            </a:pPr>
            <a:r>
              <a:rPr lang="en-US" sz="1100" b="0" u="none" strike="noStrike" dirty="0">
                <a:solidFill>
                  <a:srgbClr val="FFFFFF"/>
                </a:solidFill>
                <a:effectLst/>
                <a:uFillTx/>
                <a:latin typeface="Arial"/>
              </a:rPr>
              <a:t>(63, 418, NOW(), 100.00, ARRAY['</a:t>
            </a:r>
            <a:r>
              <a:rPr lang="en-US" sz="1100" b="0" u="none" strike="noStrike" dirty="0" err="1">
                <a:solidFill>
                  <a:srgbClr val="FFFFFF"/>
                </a:solidFill>
                <a:effectLst/>
                <a:uFillTx/>
                <a:latin typeface="Arial"/>
              </a:rPr>
              <a:t>overdue','enterprise</a:t>
            </a:r>
            <a:r>
              <a:rPr lang="en-US" sz="1100" b="0" u="none" strike="noStrike" dirty="0">
                <a:solidFill>
                  <a:srgbClr val="FFFFFF"/>
                </a:solidFill>
                <a:effectLst/>
                <a:uFillTx/>
                <a:latin typeface="Arial"/>
              </a:rPr>
              <a:t>']);</a:t>
            </a:r>
          </a:p>
        </p:txBody>
      </p:sp>
      <p:sp>
        <p:nvSpPr>
          <p:cNvPr id="805" name="Title 4"/>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GIN – With Arrays</a:t>
            </a:r>
          </a:p>
        </p:txBody>
      </p:sp>
      <p:sp>
        <p:nvSpPr>
          <p:cNvPr id="806" name="TextBox 805"/>
          <p:cNvSpPr txBox="1"/>
          <p:nvPr/>
        </p:nvSpPr>
        <p:spPr>
          <a:xfrm>
            <a:off x="678240" y="3152880"/>
            <a:ext cx="3665160" cy="164772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FFFF"/>
                </a:solidFill>
                <a:effectLst/>
                <a:uFillTx/>
                <a:latin typeface="Arial"/>
              </a:rPr>
              <a:t>CREATE INDEX idx_invoice_tags</a:t>
            </a:r>
          </a:p>
          <a:p>
            <a:pPr>
              <a:lnSpc>
                <a:spcPct val="100000"/>
              </a:lnSpc>
              <a:spcBef>
                <a:spcPts val="57"/>
              </a:spcBef>
            </a:pPr>
            <a:r>
              <a:rPr lang="en-US" sz="1200" b="0" u="none" strike="noStrike">
                <a:solidFill>
                  <a:srgbClr val="FFFFFF"/>
                </a:solidFill>
                <a:effectLst/>
                <a:uFillTx/>
                <a:latin typeface="Arial"/>
              </a:rPr>
              <a:t>ON invoice</a:t>
            </a:r>
          </a:p>
          <a:p>
            <a:pPr>
              <a:lnSpc>
                <a:spcPct val="100000"/>
              </a:lnSpc>
              <a:spcBef>
                <a:spcPts val="57"/>
              </a:spcBef>
            </a:pPr>
            <a:r>
              <a:rPr lang="en-US" sz="1200" b="0" u="none" strike="noStrike">
                <a:solidFill>
                  <a:srgbClr val="FFFFFF"/>
                </a:solidFill>
                <a:effectLst/>
                <a:uFillTx/>
                <a:latin typeface="Arial"/>
              </a:rPr>
              <a:t>USING GIN (tags);</a:t>
            </a:r>
          </a:p>
          <a:p>
            <a:pPr>
              <a:lnSpc>
                <a:spcPct val="100000"/>
              </a:lnSpc>
              <a:spcBef>
                <a:spcPts val="57"/>
              </a:spcBef>
            </a:pPr>
            <a:endParaRPr lang="en-US" sz="10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This query runs much faster after adding the index:</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FFFF"/>
                </a:solidFill>
                <a:effectLst/>
                <a:uFillTx/>
                <a:latin typeface="Arial"/>
              </a:rPr>
              <a:t>SELECT *</a:t>
            </a:r>
          </a:p>
          <a:p>
            <a:pPr>
              <a:lnSpc>
                <a:spcPct val="100000"/>
              </a:lnSpc>
              <a:spcBef>
                <a:spcPts val="57"/>
              </a:spcBef>
            </a:pPr>
            <a:r>
              <a:rPr lang="en-US" sz="1200" b="0" u="none" strike="noStrike">
                <a:solidFill>
                  <a:srgbClr val="FFFFFF"/>
                </a:solidFill>
                <a:effectLst/>
                <a:uFillTx/>
                <a:latin typeface="Arial"/>
              </a:rPr>
              <a:t>FROM invoice</a:t>
            </a:r>
          </a:p>
          <a:p>
            <a:pPr>
              <a:lnSpc>
                <a:spcPct val="100000"/>
              </a:lnSpc>
              <a:spcBef>
                <a:spcPts val="57"/>
              </a:spcBef>
            </a:pPr>
            <a:r>
              <a:rPr lang="en-US" sz="1200" b="0" u="none" strike="noStrike">
                <a:solidFill>
                  <a:srgbClr val="FFFFFF"/>
                </a:solidFill>
                <a:effectLst/>
                <a:uFillTx/>
                <a:latin typeface="Arial"/>
              </a:rPr>
              <a:t>WHERE tags @&gt; ARRAY['overdue'];</a:t>
            </a:r>
          </a:p>
        </p:txBody>
      </p:sp>
      <p:sp>
        <p:nvSpPr>
          <p:cNvPr id="807" name="TextBox 806"/>
          <p:cNvSpPr txBox="1"/>
          <p:nvPr/>
        </p:nvSpPr>
        <p:spPr>
          <a:xfrm>
            <a:off x="4800600" y="3287160"/>
            <a:ext cx="2979360" cy="1284840"/>
          </a:xfrm>
          <a:prstGeom prst="rect">
            <a:avLst/>
          </a:prstGeom>
          <a:noFill/>
          <a:ln w="0">
            <a:noFill/>
          </a:ln>
        </p:spPr>
        <p:txBody>
          <a:bodyPr lIns="90000" tIns="45000" rIns="90000" bIns="45000" anchor="t">
            <a:spAutoFit/>
          </a:bodyPr>
          <a:lstStyle/>
          <a:p>
            <a:r>
              <a:rPr lang="en-US" sz="1200" b="0" u="none" strike="noStrike">
                <a:solidFill>
                  <a:srgbClr val="FFB66C"/>
                </a:solidFill>
                <a:effectLst/>
                <a:uFillTx/>
                <a:latin typeface="Arial"/>
              </a:rPr>
              <a:t>We can also do stuff like this:</a:t>
            </a:r>
            <a:endParaRPr lang="en-US" sz="1200" b="0" u="none" strike="noStrike">
              <a:solidFill>
                <a:srgbClr val="FFFFFF"/>
              </a:solidFill>
              <a:effectLst/>
              <a:uFillTx/>
              <a:latin typeface="Arial"/>
            </a:endParaRPr>
          </a:p>
          <a:p>
            <a:r>
              <a:rPr lang="en-US" sz="1200" b="0" u="none" strike="noStrike">
                <a:solidFill>
                  <a:srgbClr val="FFFFFF"/>
                </a:solidFill>
                <a:effectLst/>
                <a:uFillTx/>
                <a:latin typeface="Arial"/>
              </a:rPr>
              <a:t>SELECT i.*, c.*</a:t>
            </a:r>
          </a:p>
          <a:p>
            <a:r>
              <a:rPr lang="en-US" sz="1200" b="0" u="none" strike="noStrike">
                <a:solidFill>
                  <a:srgbClr val="FFFFFF"/>
                </a:solidFill>
                <a:effectLst/>
                <a:uFillTx/>
                <a:latin typeface="Arial"/>
              </a:rPr>
              <a:t>FROM invoice I</a:t>
            </a:r>
          </a:p>
          <a:p>
            <a:r>
              <a:rPr lang="en-US" sz="1200" b="0" u="none" strike="noStrike">
                <a:solidFill>
                  <a:srgbClr val="FFFFFF"/>
                </a:solidFill>
                <a:effectLst/>
                <a:uFillTx/>
                <a:latin typeface="Arial"/>
              </a:rPr>
              <a:t>INNER JOIN customer c </a:t>
            </a:r>
          </a:p>
          <a:p>
            <a:r>
              <a:rPr lang="en-US" sz="1200" b="0" u="none" strike="noStrike">
                <a:solidFill>
                  <a:srgbClr val="FFFFFF"/>
                </a:solidFill>
                <a:effectLst/>
                <a:uFillTx/>
                <a:latin typeface="Arial"/>
              </a:rPr>
              <a:t>ON c.customer_id = i.customer_id</a:t>
            </a:r>
          </a:p>
          <a:p>
            <a:r>
              <a:rPr lang="en-US" sz="1200" b="0" u="none" strike="noStrike">
                <a:solidFill>
                  <a:srgbClr val="FFFFFF"/>
                </a:solidFill>
                <a:effectLst/>
                <a:uFillTx/>
                <a:latin typeface="Arial"/>
              </a:rPr>
              <a:t>WHERE i.tags @&gt; ARRAY['overdue'] </a:t>
            </a:r>
          </a:p>
          <a:p>
            <a:r>
              <a:rPr lang="en-US" sz="1200" b="0" u="none" strike="noStrike">
                <a:solidFill>
                  <a:srgbClr val="FFFFFF"/>
                </a:solidFill>
                <a:effectLst/>
                <a:uFillTx/>
                <a:latin typeface="Arial"/>
              </a:rPr>
              <a:t>AND c.attributes @&gt; '{"region":"us"}';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extBox 807"/>
          <p:cNvSpPr txBox="1"/>
          <p:nvPr/>
        </p:nvSpPr>
        <p:spPr>
          <a:xfrm>
            <a:off x="1143000" y="1600200"/>
            <a:ext cx="6771960" cy="2324520"/>
          </a:xfrm>
          <a:prstGeom prst="rect">
            <a:avLst/>
          </a:prstGeom>
          <a:noFill/>
          <a:ln w="0">
            <a:noFill/>
          </a:ln>
        </p:spPr>
        <p:txBody>
          <a:bodyPr lIns="90000" tIns="45000" rIns="90000" bIns="45000" anchor="t">
            <a:spAutoFit/>
          </a:bodyPr>
          <a:lstStyle/>
          <a:p>
            <a:pPr>
              <a:lnSpc>
                <a:spcPct val="100000"/>
              </a:lnSpc>
              <a:spcBef>
                <a:spcPts val="340"/>
              </a:spcBef>
              <a:spcAft>
                <a:spcPts val="142"/>
              </a:spcAft>
            </a:pPr>
            <a:r>
              <a:rPr lang="en-US" sz="1200" b="0" u="none" strike="noStrike">
                <a:solidFill>
                  <a:srgbClr val="FFFFFF"/>
                </a:solidFill>
                <a:effectLst/>
                <a:uFillTx/>
                <a:latin typeface="Arial"/>
              </a:rPr>
              <a:t>CREATE INDEX idx_users_active</a:t>
            </a:r>
          </a:p>
          <a:p>
            <a:pPr>
              <a:lnSpc>
                <a:spcPct val="100000"/>
              </a:lnSpc>
              <a:spcBef>
                <a:spcPts val="340"/>
              </a:spcBef>
              <a:spcAft>
                <a:spcPts val="142"/>
              </a:spcAft>
            </a:pPr>
            <a:r>
              <a:rPr lang="en-US" sz="1200" b="0" u="none" strike="noStrike">
                <a:solidFill>
                  <a:srgbClr val="FFFFFF"/>
                </a:solidFill>
                <a:effectLst/>
                <a:uFillTx/>
                <a:latin typeface="Arial"/>
              </a:rPr>
              <a:t>ON my_schema.users (created_at)</a:t>
            </a:r>
          </a:p>
          <a:p>
            <a:pPr>
              <a:lnSpc>
                <a:spcPct val="100000"/>
              </a:lnSpc>
              <a:spcBef>
                <a:spcPts val="340"/>
              </a:spcBef>
              <a:spcAft>
                <a:spcPts val="142"/>
              </a:spcAft>
            </a:pPr>
            <a:r>
              <a:rPr lang="en-US" sz="1200" b="0" u="none" strike="noStrike">
                <a:solidFill>
                  <a:srgbClr val="FFFFFF"/>
                </a:solidFill>
                <a:effectLst/>
                <a:uFillTx/>
                <a:latin typeface="Arial"/>
              </a:rPr>
              <a:t>WHERE is_active = True;</a:t>
            </a:r>
          </a:p>
          <a:p>
            <a:r>
              <a:rPr lang="en-US" sz="1200" b="0" u="none" strike="noStrike">
                <a:solidFill>
                  <a:srgbClr val="FFB66C"/>
                </a:solidFill>
                <a:effectLst/>
                <a:uFillTx/>
                <a:latin typeface="Arial"/>
              </a:rPr>
              <a:t>The below query will now be optimized and using our index. Note that you MUST use created_at and is_active:</a:t>
            </a:r>
            <a:endParaRPr lang="en-US" sz="1200" b="0" u="none" strike="noStrike">
              <a:solidFill>
                <a:srgbClr val="FFFFFF"/>
              </a:solidFill>
              <a:effectLst/>
              <a:uFillTx/>
              <a:latin typeface="Arial"/>
            </a:endParaRPr>
          </a:p>
          <a:p>
            <a:pPr>
              <a:lnSpc>
                <a:spcPct val="100000"/>
              </a:lnSpc>
              <a:spcBef>
                <a:spcPts val="340"/>
              </a:spcBef>
              <a:spcAft>
                <a:spcPts val="283"/>
              </a:spcAft>
            </a:pPr>
            <a:r>
              <a:rPr lang="en-US" sz="1200" b="0" u="none" strike="noStrike">
                <a:solidFill>
                  <a:srgbClr val="FFFFFF"/>
                </a:solidFill>
                <a:effectLst/>
                <a:uFillTx/>
                <a:latin typeface="Arial"/>
              </a:rPr>
              <a:t>SELECT * </a:t>
            </a:r>
          </a:p>
          <a:p>
            <a:pPr>
              <a:lnSpc>
                <a:spcPct val="100000"/>
              </a:lnSpc>
              <a:spcBef>
                <a:spcPts val="340"/>
              </a:spcBef>
              <a:spcAft>
                <a:spcPts val="283"/>
              </a:spcAft>
            </a:pPr>
            <a:r>
              <a:rPr lang="en-US" sz="1200" b="0" u="none" strike="noStrike">
                <a:solidFill>
                  <a:srgbClr val="FFFFFF"/>
                </a:solidFill>
                <a:effectLst/>
                <a:uFillTx/>
                <a:latin typeface="Arial"/>
              </a:rPr>
              <a:t>FROM my_schema.users</a:t>
            </a:r>
          </a:p>
          <a:p>
            <a:pPr>
              <a:lnSpc>
                <a:spcPct val="100000"/>
              </a:lnSpc>
              <a:spcBef>
                <a:spcPts val="340"/>
              </a:spcBef>
              <a:spcAft>
                <a:spcPts val="283"/>
              </a:spcAft>
            </a:pPr>
            <a:r>
              <a:rPr lang="en-US" sz="1200" b="0" u="none" strike="noStrike">
                <a:solidFill>
                  <a:srgbClr val="FFFFFF"/>
                </a:solidFill>
                <a:effectLst/>
                <a:uFillTx/>
                <a:latin typeface="Arial"/>
              </a:rPr>
              <a:t>WHERE is_active = True</a:t>
            </a:r>
          </a:p>
          <a:p>
            <a:pPr>
              <a:lnSpc>
                <a:spcPct val="100000"/>
              </a:lnSpc>
              <a:spcBef>
                <a:spcPts val="340"/>
              </a:spcBef>
              <a:spcAft>
                <a:spcPts val="283"/>
              </a:spcAft>
            </a:pPr>
            <a:r>
              <a:rPr lang="en-US" sz="1200" b="0" u="none" strike="noStrike">
                <a:solidFill>
                  <a:srgbClr val="FFFFFF"/>
                </a:solidFill>
                <a:effectLst/>
                <a:uFillTx/>
                <a:latin typeface="Arial"/>
              </a:rPr>
              <a:t>ORDER BY created_at DESC;</a:t>
            </a:r>
          </a:p>
        </p:txBody>
      </p:sp>
      <p:sp>
        <p:nvSpPr>
          <p:cNvPr id="809" name="Title 5"/>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pPr>
            <a:r>
              <a:rPr lang="en-US" sz="3000" b="0" u="none" strike="noStrike">
                <a:solidFill>
                  <a:srgbClr val="FF8B7B"/>
                </a:solidFill>
                <a:effectLst/>
                <a:uFillTx/>
                <a:latin typeface="Hammersmith One"/>
              </a:rPr>
              <a:t>Partial Indexes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itle 6"/>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GiST - Generalized Search Tree</a:t>
            </a:r>
          </a:p>
        </p:txBody>
      </p:sp>
      <p:sp>
        <p:nvSpPr>
          <p:cNvPr id="811" name="TextBox 810"/>
          <p:cNvSpPr txBox="1"/>
          <p:nvPr/>
        </p:nvSpPr>
        <p:spPr>
          <a:xfrm>
            <a:off x="1828800" y="1143000"/>
            <a:ext cx="5486400" cy="1143000"/>
          </a:xfrm>
          <a:prstGeom prst="rect">
            <a:avLst/>
          </a:prstGeom>
          <a:noFill/>
          <a:ln w="0">
            <a:noFill/>
          </a:ln>
        </p:spPr>
        <p:txBody>
          <a:bodyPr lIns="90000" tIns="45000" rIns="90000" bIns="45000" anchor="t">
            <a:spAutoFit/>
          </a:bodyPr>
          <a:lstStyle/>
          <a:p>
            <a:r>
              <a:rPr lang="en-US" sz="1800" b="0" u="none" strike="noStrike">
                <a:solidFill>
                  <a:srgbClr val="FFFFFF"/>
                </a:solidFill>
                <a:effectLst/>
                <a:uFillTx/>
                <a:latin typeface="Arial"/>
              </a:rPr>
              <a:t>Good for ranges/overlapping data. </a:t>
            </a:r>
          </a:p>
          <a:p>
            <a:r>
              <a:rPr lang="en-US" sz="1800" b="0" u="none" strike="noStrike">
                <a:solidFill>
                  <a:srgbClr val="FFFFFF"/>
                </a:solidFill>
                <a:effectLst/>
                <a:uFillTx/>
                <a:latin typeface="Arial"/>
              </a:rPr>
              <a:t>i.e. timeranges </a:t>
            </a:r>
          </a:p>
          <a:p>
            <a:endParaRPr lang="en-US" sz="1800" b="0" u="none" strike="noStrike">
              <a:solidFill>
                <a:srgbClr val="FFFFFF"/>
              </a:solidFill>
              <a:effectLst/>
              <a:uFillTx/>
              <a:latin typeface="Arial"/>
            </a:endParaRPr>
          </a:p>
          <a:p>
            <a:r>
              <a:rPr lang="en-US" sz="1800" b="0" u="none" strike="noStrike">
                <a:solidFill>
                  <a:srgbClr val="FFFFFF"/>
                </a:solidFill>
                <a:effectLst/>
                <a:uFillTx/>
                <a:latin typeface="Arial"/>
              </a:rPr>
              <a:t>Works well with geospatial data.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TextBox 811"/>
          <p:cNvSpPr txBox="1"/>
          <p:nvPr/>
        </p:nvSpPr>
        <p:spPr>
          <a:xfrm>
            <a:off x="1745820" y="1208160"/>
            <a:ext cx="5423760" cy="2365560"/>
          </a:xfrm>
          <a:prstGeom prst="rect">
            <a:avLst/>
          </a:prstGeom>
          <a:noFill/>
          <a:ln w="0">
            <a:noFill/>
          </a:ln>
        </p:spPr>
        <p:txBody>
          <a:bodyPr wrap="square" lIns="90000" tIns="45000" rIns="90000" bIns="45000" anchor="t" anchorCtr="1">
            <a:spAutoFit/>
          </a:bodyPr>
          <a:lstStyle/>
          <a:p>
            <a:pPr algn="ctr">
              <a:lnSpc>
                <a:spcPct val="100000"/>
              </a:lnSpc>
              <a:spcBef>
                <a:spcPts val="624"/>
              </a:spcBef>
              <a:spcAft>
                <a:spcPts val="425"/>
              </a:spcAft>
            </a:pPr>
            <a:r>
              <a:rPr lang="en-US" sz="1000" b="0" u="none" strike="noStrike" dirty="0">
                <a:solidFill>
                  <a:srgbClr val="FFB66C"/>
                </a:solidFill>
                <a:effectLst/>
                <a:uFillTx/>
                <a:latin typeface="Arial"/>
              </a:rPr>
              <a:t>DISTINCT removes duplicate rows from a result set.</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FROM customer;</a:t>
            </a:r>
          </a:p>
          <a:p>
            <a:pPr algn="ctr">
              <a:lnSpc>
                <a:spcPct val="100000"/>
              </a:lnSpc>
              <a:spcBef>
                <a:spcPts val="624"/>
              </a:spcBef>
              <a:spcAft>
                <a:spcPts val="425"/>
              </a:spcAft>
            </a:pPr>
            <a:r>
              <a:rPr lang="en-US" sz="1000" b="0" u="none" strike="noStrike" dirty="0">
                <a:solidFill>
                  <a:srgbClr val="FFB66C"/>
                </a:solidFill>
                <a:effectLst/>
                <a:uFillTx/>
                <a:latin typeface="Arial"/>
              </a:rPr>
              <a:t>You can use on multiple columns:</a:t>
            </a:r>
            <a:endParaRPr lang="en-US" sz="1000" b="0" u="none" strike="noStrike" dirty="0">
              <a:solidFill>
                <a:srgbClr val="FFFFFF"/>
              </a:solidFill>
              <a:effectLst/>
              <a:uFillTx/>
              <a:latin typeface="Arial"/>
            </a:endParaRPr>
          </a:p>
          <a:p>
            <a:pPr algn="ctr">
              <a:lnSpc>
                <a:spcPct val="100000"/>
              </a:lnSpc>
              <a:spcBef>
                <a:spcPts val="624"/>
              </a:spcBef>
              <a:spcAft>
                <a:spcPts val="425"/>
              </a:spcAft>
            </a:pPr>
            <a:r>
              <a:rPr lang="en-US" sz="1000" b="0" u="none" strike="noStrike" dirty="0">
                <a:solidFill>
                  <a:srgbClr val="FFFFFF"/>
                </a:solidFill>
                <a:effectLst/>
                <a:uFillTx/>
                <a:latin typeface="Arial"/>
              </a:rPr>
              <a:t>SELECT DISTINCT country, city FROM customer;</a:t>
            </a:r>
          </a:p>
          <a:p>
            <a:pPr algn="ctr">
              <a:lnSpc>
                <a:spcPct val="100000"/>
              </a:lnSpc>
              <a:spcBef>
                <a:spcPts val="340"/>
              </a:spcBef>
              <a:spcAft>
                <a:spcPts val="142"/>
              </a:spcAft>
            </a:pPr>
            <a:r>
              <a:rPr lang="en-US" sz="1000" b="0" u="none" strike="noStrike" dirty="0">
                <a:solidFill>
                  <a:srgbClr val="FFB66C"/>
                </a:solidFill>
                <a:effectLst/>
                <a:uFillTx/>
                <a:latin typeface="Arial"/>
                <a:ea typeface="Noto Sans CJK SC"/>
              </a:rPr>
              <a:t>UNION and UNION ALL</a:t>
            </a:r>
            <a:r>
              <a:rPr lang="en-US" sz="1000" b="0" u="none" strike="noStrike" dirty="0">
                <a:solidFill>
                  <a:srgbClr val="FFB66C"/>
                </a:solidFill>
                <a:effectLst/>
                <a:uFillTx/>
                <a:latin typeface="Arial"/>
              </a:rPr>
              <a:t> combine results from multiple select statements into one result set:</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 combines results and removes duplicates </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UNION ALL - combines results and keeps duplicates</a:t>
            </a:r>
            <a:endParaRPr lang="en-US" sz="1000" b="0" u="none" strike="noStrike" dirty="0">
              <a:solidFill>
                <a:srgbClr val="FFFFFF"/>
              </a:solidFill>
              <a:effectLst/>
              <a:uFillTx/>
              <a:latin typeface="Arial"/>
            </a:endParaRPr>
          </a:p>
          <a:p>
            <a:pPr algn="ctr">
              <a:lnSpc>
                <a:spcPct val="100000"/>
              </a:lnSpc>
              <a:spcBef>
                <a:spcPts val="340"/>
              </a:spcBef>
              <a:spcAft>
                <a:spcPts val="142"/>
              </a:spcAft>
            </a:pPr>
            <a:r>
              <a:rPr lang="en-US" sz="1000" b="0" u="none" strike="noStrike" dirty="0">
                <a:solidFill>
                  <a:srgbClr val="FFB66C"/>
                </a:solidFill>
                <a:effectLst/>
                <a:uFillTx/>
                <a:latin typeface="Arial"/>
              </a:rPr>
              <a:t># of columns and datatypes must be a match!</a:t>
            </a:r>
            <a:endParaRPr lang="en-US" sz="1000" b="0" u="none" strike="noStrike" dirty="0">
              <a:solidFill>
                <a:srgbClr val="FFFFFF"/>
              </a:solidFill>
              <a:effectLst/>
              <a:uFillTx/>
              <a:latin typeface="Arial"/>
            </a:endParaRPr>
          </a:p>
          <a:p>
            <a:pPr algn="ctr">
              <a:lnSpc>
                <a:spcPct val="100000"/>
              </a:lnSpc>
              <a:spcBef>
                <a:spcPts val="57"/>
              </a:spcBef>
            </a:pPr>
            <a:endParaRPr lang="en-US" sz="1000" b="0" u="none" strike="noStrike" dirty="0">
              <a:solidFill>
                <a:srgbClr val="FFFFFF"/>
              </a:solidFill>
              <a:effectLst/>
              <a:uFillTx/>
              <a:latin typeface="Arial"/>
            </a:endParaRPr>
          </a:p>
          <a:p>
            <a:endParaRPr lang="en-US" sz="1000" b="0" u="none" strike="noStrike" dirty="0">
              <a:solidFill>
                <a:srgbClr val="FFFFFF"/>
              </a:solidFill>
              <a:effectLst/>
              <a:uFillTx/>
              <a:latin typeface="Arial"/>
            </a:endParaRPr>
          </a:p>
        </p:txBody>
      </p:sp>
      <p:sp>
        <p:nvSpPr>
          <p:cNvPr id="813" name="Title 7"/>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DISTINCT, UNION, UNION ALL</a:t>
            </a:r>
          </a:p>
        </p:txBody>
      </p:sp>
      <p:sp>
        <p:nvSpPr>
          <p:cNvPr id="814" name="TextBox 813"/>
          <p:cNvSpPr txBox="1"/>
          <p:nvPr/>
        </p:nvSpPr>
        <p:spPr>
          <a:xfrm>
            <a:off x="1600200" y="3429000"/>
            <a:ext cx="2743200" cy="1261080"/>
          </a:xfrm>
          <a:prstGeom prst="rect">
            <a:avLst/>
          </a:prstGeom>
          <a:noFill/>
          <a:ln w="0">
            <a:noFill/>
          </a:ln>
        </p:spPr>
        <p:txBody>
          <a:bodyPr lIns="90000" tIns="45000" rIns="90000" bIns="45000" anchor="t">
            <a:spAutoFit/>
          </a:bodyPr>
          <a:lstStyle/>
          <a:p>
            <a:pPr algn="ctr">
              <a:lnSpc>
                <a:spcPct val="100000"/>
              </a:lnSpc>
              <a:spcBef>
                <a:spcPts val="57"/>
              </a:spcBef>
            </a:pPr>
            <a:r>
              <a:rPr lang="en-US" sz="1000" b="0" u="none" strike="noStrike">
                <a:solidFill>
                  <a:srgbClr val="FFB66C"/>
                </a:solidFill>
                <a:effectLst/>
                <a:uFillTx/>
                <a:latin typeface="Arial"/>
                <a:ea typeface="Noto Sans CJK SC"/>
              </a:rPr>
              <a:t>Merges the results, removes duplicate rows, like DISTINCT would do, but for both tables at once:</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customer</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UNION</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SELECT billing_country </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ea typeface="Noto Sans CJK SC"/>
              </a:rPr>
              <a:t>FROM invoice;</a:t>
            </a:r>
            <a:endParaRPr lang="en-US" sz="1000" b="0" u="none" strike="noStrike">
              <a:solidFill>
                <a:srgbClr val="FFFFFF"/>
              </a:solidFill>
              <a:effectLst/>
              <a:uFillTx/>
              <a:latin typeface="Arial"/>
            </a:endParaRPr>
          </a:p>
        </p:txBody>
      </p:sp>
      <p:sp>
        <p:nvSpPr>
          <p:cNvPr id="815" name="TextBox 814"/>
          <p:cNvSpPr txBox="1"/>
          <p:nvPr/>
        </p:nvSpPr>
        <p:spPr>
          <a:xfrm>
            <a:off x="4572000" y="3413520"/>
            <a:ext cx="3200400" cy="1387080"/>
          </a:xfrm>
          <a:prstGeom prst="rect">
            <a:avLst/>
          </a:prstGeom>
          <a:noFill/>
          <a:ln w="0">
            <a:noFill/>
          </a:ln>
        </p:spPr>
        <p:txBody>
          <a:bodyPr lIns="90000" tIns="45000" rIns="90000" bIns="45000" anchor="t">
            <a:spAutoFit/>
          </a:bodyPr>
          <a:lstStyle/>
          <a:p>
            <a:pPr>
              <a:lnSpc>
                <a:spcPct val="100000"/>
              </a:lnSpc>
              <a:spcBef>
                <a:spcPts val="1191"/>
              </a:spcBef>
              <a:spcAft>
                <a:spcPts val="992"/>
              </a:spcAft>
            </a:pPr>
            <a:r>
              <a:rPr lang="en-US" sz="1000" b="0" u="none" strike="noStrike">
                <a:solidFill>
                  <a:srgbClr val="FFB66C"/>
                </a:solidFill>
                <a:effectLst/>
                <a:uFillTx/>
                <a:latin typeface="Arial"/>
              </a:rPr>
              <a:t>Merges the results and KEEPS ALL ROWS. UNION ALL runs faster because it doesn't have to remove duplicates:</a:t>
            </a:r>
            <a:endParaRPr lang="en-US" sz="1000" b="0" u="none" strike="noStrike">
              <a:solidFill>
                <a:srgbClr val="FFFFFF"/>
              </a:solidFill>
              <a:effectLst/>
              <a:uFillTx/>
              <a:latin typeface="Arial"/>
            </a:endParaRPr>
          </a:p>
          <a:p>
            <a:pPr>
              <a:lnSpc>
                <a:spcPct val="100000"/>
              </a:lnSpc>
              <a:spcBef>
                <a:spcPts val="57"/>
              </a:spcBef>
            </a:pPr>
            <a:r>
              <a:rPr lang="en-US" sz="1000" b="0" u="none" strike="noStrike">
                <a:solidFill>
                  <a:srgbClr val="FFFFFF"/>
                </a:solidFill>
                <a:effectLst/>
                <a:uFillTx/>
                <a:latin typeface="Arial"/>
              </a:rPr>
              <a:t>SELECT country </a:t>
            </a:r>
          </a:p>
          <a:p>
            <a:pPr>
              <a:lnSpc>
                <a:spcPct val="100000"/>
              </a:lnSpc>
              <a:spcBef>
                <a:spcPts val="57"/>
              </a:spcBef>
            </a:pPr>
            <a:r>
              <a:rPr lang="en-US" sz="1000" b="0" u="none" strike="noStrike">
                <a:solidFill>
                  <a:srgbClr val="FFFFFF"/>
                </a:solidFill>
                <a:effectLst/>
                <a:uFillTx/>
                <a:latin typeface="Arial"/>
              </a:rPr>
              <a:t>FROM customer</a:t>
            </a:r>
          </a:p>
          <a:p>
            <a:pPr>
              <a:lnSpc>
                <a:spcPct val="100000"/>
              </a:lnSpc>
              <a:spcBef>
                <a:spcPts val="57"/>
              </a:spcBef>
            </a:pPr>
            <a:r>
              <a:rPr lang="en-US" sz="1000" b="0" u="none" strike="noStrike">
                <a:solidFill>
                  <a:srgbClr val="FFFFFF"/>
                </a:solidFill>
                <a:effectLst/>
                <a:uFillTx/>
                <a:latin typeface="Arial"/>
              </a:rPr>
              <a:t>UNION ALL</a:t>
            </a:r>
          </a:p>
          <a:p>
            <a:pPr>
              <a:lnSpc>
                <a:spcPct val="100000"/>
              </a:lnSpc>
              <a:spcBef>
                <a:spcPts val="57"/>
              </a:spcBef>
            </a:pPr>
            <a:r>
              <a:rPr lang="en-US" sz="1000" b="0" u="none" strike="noStrike">
                <a:solidFill>
                  <a:srgbClr val="FFFFFF"/>
                </a:solidFill>
                <a:effectLst/>
                <a:uFillTx/>
                <a:latin typeface="Arial"/>
              </a:rPr>
              <a:t>SELECT billing_country </a:t>
            </a:r>
          </a:p>
          <a:p>
            <a:pPr>
              <a:lnSpc>
                <a:spcPct val="100000"/>
              </a:lnSpc>
              <a:spcBef>
                <a:spcPts val="57"/>
              </a:spcBef>
            </a:pPr>
            <a:r>
              <a:rPr lang="en-US" sz="1000" b="0" u="none" strike="noStrike">
                <a:solidFill>
                  <a:srgbClr val="FFFFFF"/>
                </a:solidFill>
                <a:effectLst/>
                <a:uFillTx/>
                <a:latin typeface="Arial"/>
              </a:rPr>
              <a:t>FROM invoice;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Box 815"/>
          <p:cNvSpPr txBox="1"/>
          <p:nvPr/>
        </p:nvSpPr>
        <p:spPr>
          <a:xfrm>
            <a:off x="685800" y="2286000"/>
            <a:ext cx="3886200" cy="2743200"/>
          </a:xfrm>
          <a:prstGeom prst="rect">
            <a:avLst/>
          </a:prstGeom>
          <a:noFill/>
          <a:ln w="0">
            <a:noFill/>
          </a:ln>
        </p:spPr>
        <p:txBody>
          <a:bodyPr lIns="90000" tIns="45000" rIns="90000" bIns="45000" anchor="t">
            <a:spAutoFit/>
          </a:bodyPr>
          <a:lstStyle/>
          <a:p>
            <a:pPr>
              <a:lnSpc>
                <a:spcPct val="100000"/>
              </a:lnSpc>
              <a:spcBef>
                <a:spcPts val="57"/>
              </a:spcBef>
            </a:pPr>
            <a:r>
              <a:rPr lang="en-US" sz="1300" b="0" u="none" strike="noStrike">
                <a:solidFill>
                  <a:srgbClr val="FFFFFF"/>
                </a:solidFill>
                <a:effectLst/>
                <a:uFillTx/>
                <a:latin typeface="Arial"/>
              </a:rPr>
              <a:t>SELECT total AS transaction_amount,</a:t>
            </a:r>
          </a:p>
          <a:p>
            <a:pPr>
              <a:lnSpc>
                <a:spcPct val="100000"/>
              </a:lnSpc>
              <a:spcBef>
                <a:spcPts val="57"/>
              </a:spcBef>
            </a:pPr>
            <a:r>
              <a:rPr lang="en-US" sz="1300" b="0" u="none" strike="noStrike">
                <a:solidFill>
                  <a:srgbClr val="FFFFFF"/>
                </a:solidFill>
                <a:effectLst/>
                <a:uFillTx/>
                <a:latin typeface="Arial"/>
              </a:rPr>
              <a:t>'Invoice' AS source,</a:t>
            </a:r>
          </a:p>
          <a:p>
            <a:pPr>
              <a:lnSpc>
                <a:spcPct val="100000"/>
              </a:lnSpc>
              <a:spcBef>
                <a:spcPts val="57"/>
              </a:spcBef>
            </a:pPr>
            <a:r>
              <a:rPr lang="en-US" sz="1300" b="0" u="none" strike="noStrike">
                <a:solidFill>
                  <a:srgbClr val="FFFFFF"/>
                </a:solidFill>
                <a:effectLst/>
                <a:uFillTx/>
                <a:latin typeface="Arial"/>
              </a:rPr>
              <a:t>invoice_id AS transaction_id</a:t>
            </a:r>
          </a:p>
          <a:p>
            <a:pPr>
              <a:lnSpc>
                <a:spcPct val="100000"/>
              </a:lnSpc>
              <a:spcBef>
                <a:spcPts val="57"/>
              </a:spcBef>
            </a:pPr>
            <a:r>
              <a:rPr lang="en-US" sz="1300" b="0" u="none" strike="noStrike">
                <a:solidFill>
                  <a:srgbClr val="FFFFFF"/>
                </a:solidFill>
                <a:effectLst/>
                <a:uFillTx/>
                <a:latin typeface="Arial"/>
              </a:rPr>
              <a:t>FROM invoice</a:t>
            </a:r>
          </a:p>
          <a:p>
            <a:pPr>
              <a:lnSpc>
                <a:spcPct val="100000"/>
              </a:lnSpc>
              <a:spcBef>
                <a:spcPts val="57"/>
              </a:spcBef>
            </a:pPr>
            <a:r>
              <a:rPr lang="en-US" sz="1300" b="0" u="none" strike="noStrike">
                <a:solidFill>
                  <a:srgbClr val="FFFFFF"/>
                </a:solidFill>
                <a:effectLst/>
                <a:uFillTx/>
                <a:latin typeface="Arial"/>
              </a:rPr>
              <a:t>UNION</a:t>
            </a:r>
          </a:p>
          <a:p>
            <a:pPr>
              <a:lnSpc>
                <a:spcPct val="100000"/>
              </a:lnSpc>
              <a:spcBef>
                <a:spcPts val="57"/>
              </a:spcBef>
            </a:pPr>
            <a:r>
              <a:rPr lang="en-US" sz="1300" b="0" u="none" strike="noStrike">
                <a:solidFill>
                  <a:srgbClr val="FFFFFF"/>
                </a:solidFill>
                <a:effectLst/>
                <a:uFillTx/>
                <a:latin typeface="Arial"/>
              </a:rPr>
              <a:t>SELECT unit_price AS transaction_amount,</a:t>
            </a:r>
          </a:p>
          <a:p>
            <a:pPr>
              <a:lnSpc>
                <a:spcPct val="100000"/>
              </a:lnSpc>
              <a:spcBef>
                <a:spcPts val="57"/>
              </a:spcBef>
            </a:pPr>
            <a:r>
              <a:rPr lang="en-US" sz="1300" b="0" u="none" strike="noStrike">
                <a:solidFill>
                  <a:srgbClr val="FFFFFF"/>
                </a:solidFill>
                <a:effectLst/>
                <a:uFillTx/>
                <a:latin typeface="Arial"/>
              </a:rPr>
              <a:t>'Invoice Line' AS source,</a:t>
            </a:r>
          </a:p>
          <a:p>
            <a:pPr>
              <a:lnSpc>
                <a:spcPct val="100000"/>
              </a:lnSpc>
              <a:spcBef>
                <a:spcPts val="57"/>
              </a:spcBef>
            </a:pPr>
            <a:r>
              <a:rPr lang="en-US" sz="1300" b="0" u="none" strike="noStrike">
                <a:solidFill>
                  <a:srgbClr val="FFFFFF"/>
                </a:solidFill>
                <a:effectLst/>
                <a:uFillTx/>
                <a:latin typeface="Arial"/>
              </a:rPr>
              <a:t>invoice_line_id AS transaction_id</a:t>
            </a:r>
          </a:p>
          <a:p>
            <a:pPr>
              <a:lnSpc>
                <a:spcPct val="100000"/>
              </a:lnSpc>
              <a:spcBef>
                <a:spcPts val="57"/>
              </a:spcBef>
            </a:pPr>
            <a:r>
              <a:rPr lang="en-US" sz="1300" b="0" u="none" strike="noStrike">
                <a:solidFill>
                  <a:srgbClr val="FFFFFF"/>
                </a:solidFill>
                <a:effectLst/>
                <a:uFillTx/>
                <a:latin typeface="Arial"/>
              </a:rPr>
              <a:t>FROM invoice_line;</a:t>
            </a:r>
          </a:p>
        </p:txBody>
      </p:sp>
      <p:sp>
        <p:nvSpPr>
          <p:cNvPr id="817" name="Title 9"/>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UNION Example</a:t>
            </a:r>
          </a:p>
        </p:txBody>
      </p:sp>
      <p:sp>
        <p:nvSpPr>
          <p:cNvPr id="818" name="TextBox 817"/>
          <p:cNvSpPr txBox="1"/>
          <p:nvPr/>
        </p:nvSpPr>
        <p:spPr>
          <a:xfrm>
            <a:off x="1600200" y="931680"/>
            <a:ext cx="5486400" cy="1114200"/>
          </a:xfrm>
          <a:prstGeom prst="rect">
            <a:avLst/>
          </a:prstGeom>
          <a:noFill/>
          <a:ln w="0">
            <a:noFill/>
          </a:ln>
        </p:spPr>
        <p:txBody>
          <a:bodyPr lIns="90000" tIns="45000" rIns="90000" bIns="45000" anchor="t" anchorCtr="1">
            <a:spAutoFit/>
          </a:bodyPr>
          <a:lstStyle/>
          <a:p>
            <a:pPr algn="ctr"/>
            <a:r>
              <a:rPr lang="en-US" sz="1800" b="0" u="none" strike="noStrike">
                <a:solidFill>
                  <a:srgbClr val="FFB66C"/>
                </a:solidFill>
                <a:effectLst/>
                <a:uFillTx/>
                <a:latin typeface="Arial"/>
              </a:rPr>
              <a:t>Invoices have a total. </a:t>
            </a:r>
          </a:p>
          <a:p>
            <a:pPr algn="ctr"/>
            <a:r>
              <a:rPr lang="en-US" sz="1800" b="0" u="none" strike="noStrike">
                <a:solidFill>
                  <a:srgbClr val="FFB66C"/>
                </a:solidFill>
                <a:effectLst/>
                <a:uFillTx/>
                <a:latin typeface="Arial"/>
              </a:rPr>
              <a:t>Invoice line items have a unit_price. </a:t>
            </a:r>
          </a:p>
          <a:p>
            <a:pPr algn="ctr"/>
            <a:r>
              <a:rPr lang="en-US" sz="1800" b="0" u="none" strike="noStrike">
                <a:solidFill>
                  <a:srgbClr val="FFB66C"/>
                </a:solidFill>
                <a:effectLst/>
                <a:uFillTx/>
                <a:latin typeface="Arial"/>
              </a:rPr>
              <a:t>Print all combined records, showing if the total came from the invoice itself, or a line item.</a:t>
            </a:r>
          </a:p>
        </p:txBody>
      </p:sp>
      <p:pic>
        <p:nvPicPr>
          <p:cNvPr id="819" name="Picture 818"/>
          <p:cNvPicPr/>
          <p:nvPr/>
        </p:nvPicPr>
        <p:blipFill>
          <a:blip r:embed="rId2"/>
          <a:stretch/>
        </p:blipFill>
        <p:spPr>
          <a:xfrm>
            <a:off x="4039200" y="2286000"/>
            <a:ext cx="4647600" cy="2286000"/>
          </a:xfrm>
          <a:prstGeom prst="rect">
            <a:avLst/>
          </a:prstGeom>
          <a:noFill/>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Box 819"/>
          <p:cNvSpPr txBox="1"/>
          <p:nvPr/>
        </p:nvSpPr>
        <p:spPr>
          <a:xfrm>
            <a:off x="2338920" y="1143000"/>
            <a:ext cx="4519080" cy="3642480"/>
          </a:xfrm>
          <a:prstGeom prst="rect">
            <a:avLst/>
          </a:prstGeom>
          <a:noFill/>
          <a:ln w="0">
            <a:noFill/>
          </a:ln>
        </p:spPr>
        <p:txBody>
          <a:bodyPr lIns="90000" tIns="45000" rIns="90000" bIns="45000" anchor="t">
            <a:spAutoFit/>
          </a:bodyPr>
          <a:lstStyle/>
          <a:p>
            <a:pPr>
              <a:lnSpc>
                <a:spcPct val="100000"/>
              </a:lnSpc>
              <a:spcBef>
                <a:spcPts val="340"/>
              </a:spcBef>
              <a:spcAft>
                <a:spcPts val="142"/>
              </a:spcAft>
            </a:pPr>
            <a:endParaRPr lang="en-US" sz="1200" b="1"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Just remember:</a:t>
            </a:r>
          </a:p>
          <a:p>
            <a:pPr>
              <a:lnSpc>
                <a:spcPct val="100000"/>
              </a:lnSpc>
              <a:spcBef>
                <a:spcPts val="340"/>
              </a:spcBef>
              <a:spcAft>
                <a:spcPts val="142"/>
              </a:spcAft>
            </a:pPr>
            <a:r>
              <a:rPr lang="en-US" sz="1200" b="0" u="none" strike="noStrike">
                <a:solidFill>
                  <a:srgbClr val="FFFFFF"/>
                </a:solidFill>
                <a:effectLst/>
                <a:uFillTx/>
                <a:latin typeface="Arial"/>
              </a:rPr>
              <a:t>JOINS combine columns.</a:t>
            </a:r>
          </a:p>
          <a:p>
            <a:pPr>
              <a:lnSpc>
                <a:spcPct val="100000"/>
              </a:lnSpc>
              <a:spcBef>
                <a:spcPts val="340"/>
              </a:spcBef>
              <a:spcAft>
                <a:spcPts val="142"/>
              </a:spcAft>
            </a:pPr>
            <a:r>
              <a:rPr lang="en-US" sz="1200" b="0" u="none" strike="noStrike">
                <a:solidFill>
                  <a:srgbClr val="FFFFFF"/>
                </a:solidFill>
                <a:effectLst/>
                <a:uFillTx/>
                <a:latin typeface="Arial"/>
              </a:rPr>
              <a:t>UNIONS combine rows.</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JOINS answer the question “how do table A and table B relate? Tables are side-by-side. The result is WIDER.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r>
              <a:rPr lang="en-US" sz="1200" b="0" u="none" strike="noStrike">
                <a:solidFill>
                  <a:srgbClr val="FFFFFF"/>
                </a:solidFill>
                <a:effectLst/>
                <a:uFillTx/>
                <a:latin typeface="Arial"/>
              </a:rPr>
              <a:t>UNIONS answer the question “these queries produce the same shape of data, can I stack them?” Tables are vertical and the result is LONGER. </a:t>
            </a:r>
          </a:p>
          <a:p>
            <a:pPr>
              <a:lnSpc>
                <a:spcPct val="100000"/>
              </a:lnSpc>
              <a:spcBef>
                <a:spcPts val="340"/>
              </a:spcBef>
              <a:spcAft>
                <a:spcPts val="142"/>
              </a:spcAft>
            </a:pPr>
            <a:endParaRPr lang="en-US" sz="1000" b="0" u="none" strike="noStrike">
              <a:solidFill>
                <a:srgbClr val="FFFFFF"/>
              </a:solidFill>
              <a:effectLst/>
              <a:uFillTx/>
              <a:latin typeface="Arial"/>
            </a:endParaRPr>
          </a:p>
          <a:p>
            <a:pPr>
              <a:lnSpc>
                <a:spcPct val="100000"/>
              </a:lnSpc>
              <a:spcBef>
                <a:spcPts val="340"/>
              </a:spcBef>
              <a:spcAft>
                <a:spcPts val="142"/>
              </a:spcAft>
            </a:pPr>
            <a:endParaRPr lang="en-US" sz="1000" b="0" u="none" strike="noStrike">
              <a:solidFill>
                <a:srgbClr val="FFFFFF"/>
              </a:solidFill>
              <a:effectLst/>
              <a:uFillTx/>
              <a:latin typeface="Arial"/>
            </a:endParaRPr>
          </a:p>
        </p:txBody>
      </p:sp>
      <p:sp>
        <p:nvSpPr>
          <p:cNvPr id="821" name="Title 8"/>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JOINS vs UNIONS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TextBox 821"/>
          <p:cNvSpPr txBox="1"/>
          <p:nvPr/>
        </p:nvSpPr>
        <p:spPr>
          <a:xfrm>
            <a:off x="457200" y="1085400"/>
            <a:ext cx="7772400" cy="4018680"/>
          </a:xfrm>
          <a:prstGeom prst="rect">
            <a:avLst/>
          </a:prstGeom>
          <a:noFill/>
          <a:ln w="0">
            <a:noFill/>
          </a:ln>
        </p:spPr>
        <p:txBody>
          <a:bodyPr lIns="90000" tIns="45000" rIns="90000" bIns="45000" anchor="t">
            <a:spAutoFit/>
          </a:bodyPr>
          <a:lstStyle/>
          <a:p>
            <a:pPr>
              <a:lnSpc>
                <a:spcPct val="100000"/>
              </a:lnSpc>
              <a:spcBef>
                <a:spcPts val="57"/>
              </a:spcBef>
            </a:pPr>
            <a:r>
              <a:rPr lang="en-US" sz="1200" b="0" u="none" strike="noStrike">
                <a:solidFill>
                  <a:srgbClr val="FFB66C"/>
                </a:solidFill>
                <a:effectLst/>
                <a:uFillTx/>
                <a:latin typeface="Arial"/>
              </a:rPr>
              <a:t>The query planner is PostgesSQL's brain. </a:t>
            </a:r>
            <a:endParaRPr lang="en-US" sz="1200" b="0" u="none" strike="noStrike">
              <a:solidFill>
                <a:srgbClr val="FFFFFF"/>
              </a:solidFill>
              <a:effectLst/>
              <a:uFillTx/>
              <a:latin typeface="Arial"/>
            </a:endParaRPr>
          </a:p>
          <a:p>
            <a:pPr>
              <a:lnSpc>
                <a:spcPct val="100000"/>
              </a:lnSpc>
              <a:spcBef>
                <a:spcPts val="57"/>
              </a:spcBef>
            </a:pPr>
            <a:r>
              <a:rPr lang="en-US" sz="1200" b="0" u="none" strike="noStrike">
                <a:solidFill>
                  <a:srgbClr val="FFB66C"/>
                </a:solidFill>
                <a:effectLst/>
                <a:uFillTx/>
                <a:latin typeface="Arial"/>
              </a:rPr>
              <a:t>It decides how an SQL query is executed. It considers: indexes, join strategies, filters, etc.</a:t>
            </a:r>
            <a:endParaRPr lang="en-US" sz="1200" b="0" u="none" strike="noStrike">
              <a:solidFill>
                <a:srgbClr val="FFFFFF"/>
              </a:solidFill>
              <a:effectLst/>
              <a:uFillTx/>
              <a:latin typeface="Arial"/>
            </a:endParaRPr>
          </a:p>
          <a:p>
            <a:r>
              <a:rPr lang="en-US" sz="1200" b="0" u="none" strike="noStrike">
                <a:solidFill>
                  <a:srgbClr val="FFB66C"/>
                </a:solidFill>
                <a:effectLst/>
                <a:uFillTx/>
                <a:latin typeface="Arial"/>
              </a:rPr>
              <a:t>EXPLAIN shows the query plan WITHOUT running the query:</a:t>
            </a:r>
            <a:r>
              <a:rPr lang="en-US" sz="1200" b="0" u="none" strike="noStrike">
                <a:solidFill>
                  <a:srgbClr val="FFFFFF"/>
                </a:solidFill>
                <a:effectLst/>
                <a:uFillTx/>
                <a:latin typeface="Arial"/>
              </a:rPr>
              <a:t> </a:t>
            </a:r>
          </a:p>
          <a:p>
            <a:pPr>
              <a:lnSpc>
                <a:spcPct val="100000"/>
              </a:lnSpc>
              <a:spcBef>
                <a:spcPts val="57"/>
              </a:spcBef>
            </a:pPr>
            <a:r>
              <a:rPr lang="en-US" sz="1200" b="0" u="none" strike="noStrike">
                <a:solidFill>
                  <a:srgbClr val="FFFFFF"/>
                </a:solidFill>
                <a:effectLst/>
                <a:uFillTx/>
                <a:latin typeface="Arial"/>
              </a:rPr>
              <a:t>EXPLAIN SELECT * </a:t>
            </a:r>
          </a:p>
          <a:p>
            <a:pPr>
              <a:lnSpc>
                <a:spcPct val="100000"/>
              </a:lnSpc>
              <a:spcBef>
                <a:spcPts val="57"/>
              </a:spcBef>
            </a:pPr>
            <a:r>
              <a:rPr lang="en-US" sz="1200" b="0" u="none" strike="noStrike">
                <a:solidFill>
                  <a:srgbClr val="FFFFFF"/>
                </a:solidFill>
                <a:effectLst/>
                <a:uFillTx/>
                <a:latin typeface="Arial"/>
              </a:rPr>
              <a:t>FROM customer; </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a:p>
            <a:r>
              <a:rPr lang="en-US" sz="1200" b="0" u="none" strike="noStrike">
                <a:solidFill>
                  <a:srgbClr val="FFB66C"/>
                </a:solidFill>
                <a:effectLst/>
                <a:uFillTx/>
                <a:latin typeface="Arial"/>
              </a:rPr>
              <a:t>plans a sequential scan, cost estimates: startup and total cost (lower is better), rows = estimated number of rows returned</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B66C"/>
                </a:solidFill>
                <a:effectLst/>
                <a:uFillTx/>
                <a:latin typeface="Arial"/>
              </a:rPr>
              <a:t>Actually runs the query and shows real execution times:</a:t>
            </a:r>
            <a:endParaRPr lang="en-US" sz="1200" b="0" u="none" strike="noStrike">
              <a:solidFill>
                <a:srgbClr val="FFFFFF"/>
              </a:solidFill>
              <a:effectLst/>
              <a:uFillTx/>
              <a:latin typeface="Arial"/>
            </a:endParaRPr>
          </a:p>
          <a:p>
            <a:pPr>
              <a:lnSpc>
                <a:spcPct val="100000"/>
              </a:lnSpc>
              <a:spcBef>
                <a:spcPts val="624"/>
              </a:spcBef>
              <a:spcAft>
                <a:spcPts val="425"/>
              </a:spcAft>
            </a:pPr>
            <a:r>
              <a:rPr lang="en-US" sz="1200" b="0" u="none" strike="noStrike">
                <a:solidFill>
                  <a:srgbClr val="FFFFFF"/>
                </a:solidFill>
                <a:effectLst/>
                <a:uFillTx/>
                <a:latin typeface="Arial"/>
              </a:rPr>
              <a:t> EXPLAIN ANALYZE SELECT * FROM customer;</a:t>
            </a:r>
          </a:p>
          <a:p>
            <a:endParaRPr lang="en-US" sz="1000" b="0" u="none" strike="noStrike">
              <a:solidFill>
                <a:srgbClr val="FFFFFF"/>
              </a:solidFill>
              <a:effectLst/>
              <a:uFillTx/>
              <a:latin typeface="Arial"/>
            </a:endParaRPr>
          </a:p>
          <a:p>
            <a:endParaRPr lang="en-US" sz="1000" b="0" u="none" strike="noStrike">
              <a:solidFill>
                <a:srgbClr val="FFFFFF"/>
              </a:solidFill>
              <a:effectLst/>
              <a:uFillTx/>
              <a:latin typeface="Arial"/>
            </a:endParaRPr>
          </a:p>
        </p:txBody>
      </p:sp>
      <p:pic>
        <p:nvPicPr>
          <p:cNvPr id="823" name="Picture 822"/>
          <p:cNvPicPr/>
          <p:nvPr/>
        </p:nvPicPr>
        <p:blipFill>
          <a:blip r:embed="rId2"/>
          <a:stretch/>
        </p:blipFill>
        <p:spPr>
          <a:xfrm>
            <a:off x="2142000" y="1816200"/>
            <a:ext cx="5038200" cy="504360"/>
          </a:xfrm>
          <a:prstGeom prst="rect">
            <a:avLst/>
          </a:prstGeom>
          <a:noFill/>
          <a:ln w="0">
            <a:noFill/>
          </a:ln>
        </p:spPr>
      </p:pic>
      <p:sp>
        <p:nvSpPr>
          <p:cNvPr id="824" name="Title 10"/>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The Query Planner</a:t>
            </a:r>
          </a:p>
        </p:txBody>
      </p:sp>
      <p:pic>
        <p:nvPicPr>
          <p:cNvPr id="825" name="Picture 824"/>
          <p:cNvPicPr/>
          <p:nvPr/>
        </p:nvPicPr>
        <p:blipFill>
          <a:blip r:embed="rId3"/>
          <a:stretch/>
        </p:blipFill>
        <p:spPr>
          <a:xfrm>
            <a:off x="536400" y="3476160"/>
            <a:ext cx="5257800" cy="638640"/>
          </a:xfrm>
          <a:prstGeom prst="rect">
            <a:avLst/>
          </a:prstGeom>
          <a:noFill/>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Database Setup for Development</a:t>
            </a:r>
            <a:endParaRPr lang="en-US" sz="3000" b="0" u="none" strike="noStrike">
              <a:solidFill>
                <a:srgbClr val="000000"/>
              </a:solidFill>
              <a:effectLst/>
              <a:uFillTx/>
              <a:latin typeface="Arial"/>
            </a:endParaRPr>
          </a:p>
        </p:txBody>
      </p:sp>
      <p:cxnSp>
        <p:nvCxnSpPr>
          <p:cNvPr id="400" name="Straight Arrow Connector 4"/>
          <p:cNvCxnSpPr/>
          <p:nvPr/>
        </p:nvCxnSpPr>
        <p:spPr>
          <a:xfrm>
            <a:off x="7092000" y="1879200"/>
            <a:ext cx="914760" cy="914760"/>
          </a:xfrm>
          <a:prstGeom prst="straightConnector1">
            <a:avLst/>
          </a:prstGeom>
          <a:ln>
            <a:solidFill>
              <a:srgbClr val="57496D"/>
            </a:solidFill>
            <a:round/>
            <a:tailEnd type="triangle" w="med" len="med"/>
          </a:ln>
        </p:spPr>
      </p:cxnSp>
      <p:pic>
        <p:nvPicPr>
          <p:cNvPr id="401" name="Picture 18"/>
          <p:cNvPicPr/>
          <p:nvPr/>
        </p:nvPicPr>
        <p:blipFill>
          <a:blip r:embed="rId2"/>
          <a:stretch/>
        </p:blipFill>
        <p:spPr>
          <a:xfrm>
            <a:off x="544680" y="1593360"/>
            <a:ext cx="3101040" cy="3328200"/>
          </a:xfrm>
          <a:prstGeom prst="rect">
            <a:avLst/>
          </a:prstGeom>
          <a:noFill/>
          <a:ln w="0">
            <a:noFill/>
          </a:ln>
        </p:spPr>
      </p:pic>
      <p:pic>
        <p:nvPicPr>
          <p:cNvPr id="402" name="Picture 6"/>
          <p:cNvPicPr/>
          <p:nvPr/>
        </p:nvPicPr>
        <p:blipFill>
          <a:blip r:embed="rId3"/>
          <a:stretch/>
        </p:blipFill>
        <p:spPr>
          <a:xfrm>
            <a:off x="3920760" y="1665360"/>
            <a:ext cx="4952160" cy="3184920"/>
          </a:xfrm>
          <a:prstGeom prst="rect">
            <a:avLst/>
          </a:prstGeom>
          <a:noFill/>
          <a:ln w="0">
            <a:noFill/>
          </a:ln>
        </p:spPr>
      </p:pic>
      <p:sp>
        <p:nvSpPr>
          <p:cNvPr id="403" name="TextBox 2"/>
          <p:cNvSpPr/>
          <p:nvPr/>
        </p:nvSpPr>
        <p:spPr>
          <a:xfrm>
            <a:off x="1368000" y="965160"/>
            <a:ext cx="68612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Tools like Microsoft SQL Server Studio, and the mssql vscode extension can be used to help manage our database.</a:t>
            </a:r>
            <a:endParaRPr lang="en-US" sz="1400" b="0" u="none" strike="noStrike">
              <a:solidFill>
                <a:srgbClr val="FFFFFF"/>
              </a:solidFill>
              <a:effectLst/>
              <a:uFillTx/>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TextBox 825"/>
          <p:cNvSpPr txBox="1"/>
          <p:nvPr/>
        </p:nvSpPr>
        <p:spPr>
          <a:xfrm>
            <a:off x="1371600" y="1449720"/>
            <a:ext cx="6400800" cy="1750680"/>
          </a:xfrm>
          <a:prstGeom prst="rect">
            <a:avLst/>
          </a:prstGeom>
          <a:noFill/>
          <a:ln w="0">
            <a:noFill/>
          </a:ln>
        </p:spPr>
        <p:txBody>
          <a:bodyPr lIns="90000" tIns="45000" rIns="90000" bIns="45000" anchor="t">
            <a:spAutoFit/>
          </a:bodyPr>
          <a:lstStyle/>
          <a:p>
            <a:r>
              <a:rPr lang="en-US" sz="1300" b="0" u="none" strike="noStrike" dirty="0">
                <a:solidFill>
                  <a:srgbClr val="FFFFFF"/>
                </a:solidFill>
                <a:effectLst/>
                <a:uFillTx/>
                <a:latin typeface="Arial"/>
              </a:rPr>
              <a:t>1. get all invoice ids with the customers first name, last name, and the invoice total</a:t>
            </a:r>
          </a:p>
          <a:p>
            <a:r>
              <a:rPr lang="en-US" sz="1300" b="0" u="none" strike="noStrike" dirty="0">
                <a:solidFill>
                  <a:srgbClr val="FFFFFF"/>
                </a:solidFill>
                <a:effectLst/>
                <a:uFillTx/>
                <a:latin typeface="Arial"/>
              </a:rPr>
              <a:t>2. Print the invoice id, customer's first name, and invoice total. But only if the invoice is over $30.</a:t>
            </a:r>
          </a:p>
          <a:p>
            <a:r>
              <a:rPr lang="en-US" sz="1300" b="0" u="none" strike="noStrike" dirty="0">
                <a:solidFill>
                  <a:srgbClr val="FFFFFF"/>
                </a:solidFill>
                <a:effectLst/>
                <a:uFillTx/>
                <a:latin typeface="Arial"/>
              </a:rPr>
              <a:t>3. Get all the invoices for USA customers in the last 6 months. Use a CTE. </a:t>
            </a:r>
          </a:p>
        </p:txBody>
      </p:sp>
      <p:sp>
        <p:nvSpPr>
          <p:cNvPr id="827" name="Title 11"/>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a:solidFill>
                  <a:srgbClr val="FF8B7B"/>
                </a:solidFill>
                <a:effectLst/>
                <a:uFillTx/>
                <a:latin typeface="Arial"/>
              </a:rPr>
              <a:t>Challenges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67911C-3AD8-A631-B283-27A3A5942BF4}"/>
              </a:ext>
            </a:extLst>
          </p:cNvPr>
          <p:cNvSpPr>
            <a:spLocks noGrp="1"/>
          </p:cNvSpPr>
          <p:nvPr>
            <p:ph type="body"/>
          </p:nvPr>
        </p:nvSpPr>
        <p:spPr>
          <a:xfrm>
            <a:off x="703800" y="1102590"/>
            <a:ext cx="7736400" cy="2938320"/>
          </a:xfrm>
        </p:spPr>
        <p:txBody>
          <a:bodyPr>
            <a:normAutofit/>
          </a:bodyPr>
          <a:lstStyle/>
          <a:p>
            <a:pPr marL="0" indent="0">
              <a:lnSpc>
                <a:spcPct val="100000"/>
              </a:lnSpc>
              <a:spcBef>
                <a:spcPts val="0"/>
              </a:spcBef>
              <a:buNone/>
            </a:pPr>
            <a:r>
              <a:rPr lang="en-US" sz="1200" dirty="0">
                <a:solidFill>
                  <a:schemeClr val="accent3"/>
                </a:solidFill>
              </a:rPr>
              <a:t>Triggers are database logic that runs automatically whenever a database event occurs.</a:t>
            </a:r>
          </a:p>
          <a:p>
            <a:pPr marL="0" indent="0">
              <a:lnSpc>
                <a:spcPct val="100000"/>
              </a:lnSpc>
              <a:spcBef>
                <a:spcPts val="0"/>
              </a:spcBef>
              <a:buNone/>
            </a:pPr>
            <a:r>
              <a:rPr lang="en-US" sz="1200" dirty="0">
                <a:solidFill>
                  <a:schemeClr val="accent3"/>
                </a:solidFill>
              </a:rPr>
              <a:t>When records are inserted, updated, deleted, or a table is truncated </a:t>
            </a:r>
          </a:p>
          <a:p>
            <a:pPr marL="0" indent="0">
              <a:buNone/>
            </a:pPr>
            <a:r>
              <a:rPr lang="en-US" sz="1200" dirty="0">
                <a:solidFill>
                  <a:schemeClr val="accent3"/>
                </a:solidFill>
              </a:rPr>
              <a:t>2 Components: </a:t>
            </a:r>
          </a:p>
          <a:p>
            <a:pPr marL="0" indent="0">
              <a:spcBef>
                <a:spcPts val="0"/>
              </a:spcBef>
              <a:buNone/>
            </a:pPr>
            <a:r>
              <a:rPr lang="en-US" sz="1200" dirty="0">
                <a:solidFill>
                  <a:schemeClr val="accent3"/>
                </a:solidFill>
              </a:rPr>
              <a:t>Trigger Function </a:t>
            </a:r>
            <a:r>
              <a:rPr lang="en-US" sz="1200" dirty="0">
                <a:solidFill>
                  <a:schemeClr val="bg1"/>
                </a:solidFill>
              </a:rPr>
              <a:t>– written in PL/</a:t>
            </a:r>
            <a:r>
              <a:rPr lang="en-US" sz="1200" dirty="0" err="1">
                <a:solidFill>
                  <a:schemeClr val="bg1"/>
                </a:solidFill>
              </a:rPr>
              <a:t>pgSQL</a:t>
            </a:r>
            <a:r>
              <a:rPr lang="en-US" sz="1200" dirty="0">
                <a:solidFill>
                  <a:schemeClr val="bg1"/>
                </a:solidFill>
              </a:rPr>
              <a:t> (usually); returns a trigger, contains the logic</a:t>
            </a:r>
          </a:p>
          <a:p>
            <a:pPr marL="0" indent="0">
              <a:spcBef>
                <a:spcPts val="0"/>
              </a:spcBef>
              <a:buNone/>
            </a:pPr>
            <a:r>
              <a:rPr lang="en-US" sz="1200" dirty="0">
                <a:solidFill>
                  <a:schemeClr val="accent3"/>
                </a:solidFill>
              </a:rPr>
              <a:t>Trigger</a:t>
            </a:r>
            <a:r>
              <a:rPr lang="en-US" sz="1200" dirty="0">
                <a:solidFill>
                  <a:schemeClr val="bg1"/>
                </a:solidFill>
              </a:rPr>
              <a:t> – attached to a specific table, defines the event (insert, update, </a:t>
            </a:r>
            <a:r>
              <a:rPr lang="en-US" sz="1200" dirty="0" err="1">
                <a:solidFill>
                  <a:schemeClr val="bg1"/>
                </a:solidFill>
              </a:rPr>
              <a:t>etc</a:t>
            </a:r>
            <a:r>
              <a:rPr lang="en-US" sz="1200" dirty="0">
                <a:solidFill>
                  <a:schemeClr val="bg1"/>
                </a:solidFill>
              </a:rPr>
              <a:t>), calls the function</a:t>
            </a:r>
          </a:p>
          <a:p>
            <a:pPr marL="0" indent="0">
              <a:buNone/>
            </a:pPr>
            <a:r>
              <a:rPr lang="en-US" sz="1200" dirty="0">
                <a:solidFill>
                  <a:schemeClr val="bg1"/>
                </a:solidFill>
              </a:rPr>
              <a:t>Note that logic CANNOT be placed directly inside a trigger. You CANNOT attach a trigger without a trigger function!</a:t>
            </a:r>
          </a:p>
          <a:p>
            <a:pPr marL="0" indent="0">
              <a:buNone/>
            </a:pPr>
            <a:r>
              <a:rPr lang="en-US" sz="1200" dirty="0">
                <a:solidFill>
                  <a:schemeClr val="accent3"/>
                </a:solidFill>
              </a:rPr>
              <a:t>2 types:</a:t>
            </a:r>
          </a:p>
          <a:p>
            <a:pPr marL="0" indent="0">
              <a:buNone/>
            </a:pPr>
            <a:r>
              <a:rPr lang="en-US" sz="1200" dirty="0">
                <a:solidFill>
                  <a:schemeClr val="accent3"/>
                </a:solidFill>
              </a:rPr>
              <a:t>Before Triggers </a:t>
            </a:r>
            <a:r>
              <a:rPr lang="en-US" sz="1200" dirty="0">
                <a:solidFill>
                  <a:schemeClr val="bg1"/>
                </a:solidFill>
              </a:rPr>
              <a:t>– run before the row is written; used for validation or automatically setting values; it can change the values on the triggering record</a:t>
            </a:r>
          </a:p>
          <a:p>
            <a:pPr marL="0" indent="0">
              <a:buNone/>
            </a:pPr>
            <a:r>
              <a:rPr lang="en-US" sz="1200" dirty="0">
                <a:solidFill>
                  <a:schemeClr val="accent3"/>
                </a:solidFill>
              </a:rPr>
              <a:t>After Triggers </a:t>
            </a:r>
            <a:r>
              <a:rPr lang="en-US" sz="1200" dirty="0">
                <a:solidFill>
                  <a:schemeClr val="bg1"/>
                </a:solidFill>
              </a:rPr>
              <a:t>– run after the row is written; used for logging, audits, syncing to other tables; you CANNOT change values of the triggering record</a:t>
            </a:r>
          </a:p>
        </p:txBody>
      </p:sp>
      <p:sp>
        <p:nvSpPr>
          <p:cNvPr id="4" name="Title 10">
            <a:extLst>
              <a:ext uri="{FF2B5EF4-FFF2-40B4-BE49-F238E27FC236}">
                <a16:creationId xmlns:a16="http://schemas.microsoft.com/office/drawing/2014/main" id="{B5BA8A80-B651-C9A5-CD53-7228CBBB0772}"/>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graphicFrame>
        <p:nvGraphicFramePr>
          <p:cNvPr id="5" name="Table 4">
            <a:extLst>
              <a:ext uri="{FF2B5EF4-FFF2-40B4-BE49-F238E27FC236}">
                <a16:creationId xmlns:a16="http://schemas.microsoft.com/office/drawing/2014/main" id="{37042868-A4F5-8658-B793-5AD67F1AACB8}"/>
              </a:ext>
            </a:extLst>
          </p:cNvPr>
          <p:cNvGraphicFramePr>
            <a:graphicFrameLocks noGrp="1"/>
          </p:cNvGraphicFramePr>
          <p:nvPr>
            <p:extLst>
              <p:ext uri="{D42A27DB-BD31-4B8C-83A1-F6EECF244321}">
                <p14:modId xmlns:p14="http://schemas.microsoft.com/office/powerpoint/2010/main" val="2068247625"/>
              </p:ext>
            </p:extLst>
          </p:nvPr>
        </p:nvGraphicFramePr>
        <p:xfrm>
          <a:off x="1641600" y="4048380"/>
          <a:ext cx="6140700" cy="1036320"/>
        </p:xfrm>
        <a:graphic>
          <a:graphicData uri="http://schemas.openxmlformats.org/drawingml/2006/table">
            <a:tbl>
              <a:tblPr/>
              <a:tblGrid>
                <a:gridCol w="3070350">
                  <a:extLst>
                    <a:ext uri="{9D8B030D-6E8A-4147-A177-3AD203B41FA5}">
                      <a16:colId xmlns:a16="http://schemas.microsoft.com/office/drawing/2014/main" val="4235353623"/>
                    </a:ext>
                  </a:extLst>
                </a:gridCol>
                <a:gridCol w="3070350">
                  <a:extLst>
                    <a:ext uri="{9D8B030D-6E8A-4147-A177-3AD203B41FA5}">
                      <a16:colId xmlns:a16="http://schemas.microsoft.com/office/drawing/2014/main" val="2081253907"/>
                    </a:ext>
                  </a:extLst>
                </a:gridCol>
              </a:tblGrid>
              <a:tr h="211050">
                <a:tc>
                  <a:txBody>
                    <a:bodyPr/>
                    <a:lstStyle/>
                    <a:p>
                      <a:pPr>
                        <a:buNone/>
                      </a:pPr>
                      <a:r>
                        <a:rPr lang="en-US" sz="1100"/>
                        <a:t>Event</a:t>
                      </a:r>
                    </a:p>
                  </a:txBody>
                  <a:tcPr anchor="ctr">
                    <a:lnL>
                      <a:noFill/>
                    </a:lnL>
                    <a:lnR>
                      <a:noFill/>
                    </a:lnR>
                    <a:lnT>
                      <a:noFill/>
                    </a:lnT>
                    <a:lnB>
                      <a:noFill/>
                    </a:lnB>
                    <a:noFill/>
                  </a:tcPr>
                </a:tc>
                <a:tc>
                  <a:txBody>
                    <a:bodyPr/>
                    <a:lstStyle/>
                    <a:p>
                      <a:pPr>
                        <a:buNone/>
                      </a:pPr>
                      <a:r>
                        <a:rPr lang="en-US" sz="1100"/>
                        <a:t>Available variables</a:t>
                      </a:r>
                    </a:p>
                  </a:txBody>
                  <a:tcPr anchor="ctr">
                    <a:lnL>
                      <a:noFill/>
                    </a:lnL>
                    <a:lnR>
                      <a:noFill/>
                    </a:lnR>
                    <a:lnT>
                      <a:noFill/>
                    </a:lnT>
                    <a:lnB>
                      <a:noFill/>
                    </a:lnB>
                    <a:noFill/>
                  </a:tcPr>
                </a:tc>
                <a:extLst>
                  <a:ext uri="{0D108BD9-81ED-4DB2-BD59-A6C34878D82A}">
                    <a16:rowId xmlns:a16="http://schemas.microsoft.com/office/drawing/2014/main" val="457969445"/>
                  </a:ext>
                </a:extLst>
              </a:tr>
              <a:tr h="211050">
                <a:tc>
                  <a:txBody>
                    <a:bodyPr/>
                    <a:lstStyle/>
                    <a:p>
                      <a:pPr>
                        <a:buNone/>
                      </a:pPr>
                      <a:r>
                        <a:rPr lang="en-US" sz="1100"/>
                        <a:t>INSERT</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2737647807"/>
                  </a:ext>
                </a:extLst>
              </a:tr>
              <a:tr h="211050">
                <a:tc>
                  <a:txBody>
                    <a:bodyPr/>
                    <a:lstStyle/>
                    <a:p>
                      <a:pPr>
                        <a:buNone/>
                      </a:pPr>
                      <a:r>
                        <a:rPr lang="en-US" sz="1100" dirty="0"/>
                        <a:t>UPDATE</a:t>
                      </a:r>
                    </a:p>
                  </a:txBody>
                  <a:tcPr anchor="ctr">
                    <a:lnL>
                      <a:noFill/>
                    </a:lnL>
                    <a:lnR>
                      <a:noFill/>
                    </a:lnR>
                    <a:lnT>
                      <a:noFill/>
                    </a:lnT>
                    <a:lnB>
                      <a:noFill/>
                    </a:lnB>
                    <a:noFill/>
                  </a:tcPr>
                </a:tc>
                <a:tc>
                  <a:txBody>
                    <a:bodyPr/>
                    <a:lstStyle/>
                    <a:p>
                      <a:pPr>
                        <a:buNone/>
                      </a:pPr>
                      <a:r>
                        <a:rPr lang="en-US" sz="1100">
                          <a:latin typeface="Courier New" panose="02070309020205020404" pitchFamily="49" charset="0"/>
                        </a:rPr>
                        <a:t>OLD</a:t>
                      </a:r>
                      <a:r>
                        <a:rPr lang="en-US" sz="1100"/>
                        <a:t>, </a:t>
                      </a:r>
                      <a:r>
                        <a:rPr lang="en-US" sz="1100">
                          <a:latin typeface="Courier New" panose="02070309020205020404" pitchFamily="49" charset="0"/>
                        </a:rPr>
                        <a:t>NEW</a:t>
                      </a:r>
                      <a:endParaRPr lang="en-US" sz="1100"/>
                    </a:p>
                  </a:txBody>
                  <a:tcPr anchor="ctr">
                    <a:lnL>
                      <a:noFill/>
                    </a:lnL>
                    <a:lnR>
                      <a:noFill/>
                    </a:lnR>
                    <a:lnT>
                      <a:noFill/>
                    </a:lnT>
                    <a:lnB>
                      <a:noFill/>
                    </a:lnB>
                    <a:noFill/>
                  </a:tcPr>
                </a:tc>
                <a:extLst>
                  <a:ext uri="{0D108BD9-81ED-4DB2-BD59-A6C34878D82A}">
                    <a16:rowId xmlns:a16="http://schemas.microsoft.com/office/drawing/2014/main" val="3545045447"/>
                  </a:ext>
                </a:extLst>
              </a:tr>
              <a:tr h="211050">
                <a:tc>
                  <a:txBody>
                    <a:bodyPr/>
                    <a:lstStyle/>
                    <a:p>
                      <a:pPr>
                        <a:buNone/>
                      </a:pPr>
                      <a:r>
                        <a:rPr lang="en-US" sz="1100"/>
                        <a:t>DELETE</a:t>
                      </a:r>
                    </a:p>
                  </a:txBody>
                  <a:tcPr anchor="ctr">
                    <a:lnL>
                      <a:noFill/>
                    </a:lnL>
                    <a:lnR>
                      <a:noFill/>
                    </a:lnR>
                    <a:lnT>
                      <a:noFill/>
                    </a:lnT>
                    <a:lnB>
                      <a:noFill/>
                    </a:lnB>
                    <a:noFill/>
                  </a:tcPr>
                </a:tc>
                <a:tc>
                  <a:txBody>
                    <a:bodyPr/>
                    <a:lstStyle/>
                    <a:p>
                      <a:pPr>
                        <a:buNone/>
                      </a:pPr>
                      <a:r>
                        <a:rPr lang="en-US" sz="1100" dirty="0">
                          <a:latin typeface="Courier New" panose="02070309020205020404" pitchFamily="49" charset="0"/>
                        </a:rPr>
                        <a:t>OLD</a:t>
                      </a:r>
                      <a:endParaRPr lang="en-US" sz="1100" dirty="0"/>
                    </a:p>
                  </a:txBody>
                  <a:tcPr anchor="ctr">
                    <a:lnL>
                      <a:noFill/>
                    </a:lnL>
                    <a:lnR>
                      <a:noFill/>
                    </a:lnR>
                    <a:lnT>
                      <a:noFill/>
                    </a:lnT>
                    <a:lnB>
                      <a:noFill/>
                    </a:lnB>
                    <a:noFill/>
                  </a:tcPr>
                </a:tc>
                <a:extLst>
                  <a:ext uri="{0D108BD9-81ED-4DB2-BD59-A6C34878D82A}">
                    <a16:rowId xmlns:a16="http://schemas.microsoft.com/office/drawing/2014/main" val="1645948514"/>
                  </a:ext>
                </a:extLst>
              </a:tr>
            </a:tbl>
          </a:graphicData>
        </a:graphic>
      </p:graphicFrame>
    </p:spTree>
    <p:extLst>
      <p:ext uri="{BB962C8B-B14F-4D97-AF65-F5344CB8AC3E}">
        <p14:creationId xmlns:p14="http://schemas.microsoft.com/office/powerpoint/2010/main" val="449488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5748FB-BD54-77DE-9847-8D0AB1C24DD0}"/>
              </a:ext>
            </a:extLst>
          </p:cNvPr>
          <p:cNvSpPr txBox="1"/>
          <p:nvPr/>
        </p:nvSpPr>
        <p:spPr>
          <a:xfrm>
            <a:off x="381600" y="1381462"/>
            <a:ext cx="4572000" cy="465897"/>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ALTER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TABLE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ADD</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COLUMN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last_update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TIMESTAMP</a:t>
            </a:r>
            <a:r>
              <a:rPr lang="en-US" sz="1200" b="0" dirty="0">
                <a:solidFill>
                  <a:srgbClr val="CCCCCC"/>
                </a:solidFill>
                <a:effectLst/>
                <a:latin typeface="Consolas" panose="020B0609020204030204" pitchFamily="49" charset="0"/>
              </a:rPr>
              <a:t>;</a:t>
            </a:r>
          </a:p>
        </p:txBody>
      </p:sp>
      <p:sp>
        <p:nvSpPr>
          <p:cNvPr id="6" name="Title 10">
            <a:extLst>
              <a:ext uri="{FF2B5EF4-FFF2-40B4-BE49-F238E27FC236}">
                <a16:creationId xmlns:a16="http://schemas.microsoft.com/office/drawing/2014/main" id="{70708902-AA36-94EB-665A-D8633B97B0E9}"/>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Triggers</a:t>
            </a:r>
          </a:p>
        </p:txBody>
      </p:sp>
      <p:sp>
        <p:nvSpPr>
          <p:cNvPr id="8" name="TextBox 7">
            <a:extLst>
              <a:ext uri="{FF2B5EF4-FFF2-40B4-BE49-F238E27FC236}">
                <a16:creationId xmlns:a16="http://schemas.microsoft.com/office/drawing/2014/main" id="{032B1FBF-A040-50A1-83EC-ABAA693BA565}"/>
              </a:ext>
            </a:extLst>
          </p:cNvPr>
          <p:cNvSpPr txBox="1"/>
          <p:nvPr/>
        </p:nvSpPr>
        <p:spPr>
          <a:xfrm>
            <a:off x="381600" y="1775551"/>
            <a:ext cx="7043760" cy="27998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CREATE OR REPLACE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RETURNS</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LANGUAGE</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plpgsql</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AS</a:t>
            </a:r>
            <a:r>
              <a:rPr lang="en-US" sz="1200" b="0" dirty="0">
                <a:solidFill>
                  <a:srgbClr val="CCCCCC"/>
                </a:solidFill>
                <a:effectLst/>
                <a:latin typeface="Consolas" panose="020B0609020204030204" pitchFamily="49" charset="0"/>
              </a:rPr>
              <a:t> $$</a:t>
            </a:r>
          </a:p>
          <a:p>
            <a:pPr>
              <a:lnSpc>
                <a:spcPts val="1425"/>
              </a:lnSpc>
              <a:buNone/>
            </a:pPr>
            <a:r>
              <a:rPr lang="en-US" sz="1200" b="0" dirty="0">
                <a:solidFill>
                  <a:srgbClr val="569CD6"/>
                </a:solidFill>
                <a:effectLst/>
                <a:latin typeface="Consolas" panose="020B0609020204030204" pitchFamily="49" charset="0"/>
              </a:rPr>
              <a:t>BEGIN</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NEW.</a:t>
            </a:r>
            <a:r>
              <a:rPr lang="en-US" sz="1200" dirty="0" err="1">
                <a:solidFill>
                  <a:srgbClr val="CCCCCC"/>
                </a:solidFill>
                <a:latin typeface="Consolas" panose="020B0609020204030204" pitchFamily="49" charset="0"/>
              </a:rPr>
              <a:t>last_udate</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NOW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RETURN</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NEW</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END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CCCCCC"/>
                </a:solidFill>
                <a:effectLst/>
                <a:latin typeface="Consolas" panose="020B0609020204030204" pitchFamily="49" charset="0"/>
              </a:rPr>
              <a:t>$$;</a:t>
            </a:r>
          </a:p>
          <a:p>
            <a:pPr>
              <a:lnSpc>
                <a:spcPts val="1425"/>
              </a:lnSpc>
              <a:buNone/>
            </a:pPr>
            <a:br>
              <a:rPr lang="en-US" sz="1200" b="0" dirty="0">
                <a:solidFill>
                  <a:srgbClr val="CCCCCC"/>
                </a:solidFill>
                <a:effectLst/>
                <a:latin typeface="Consolas" panose="020B0609020204030204" pitchFamily="49" charset="0"/>
              </a:rPr>
            </a:b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CREATE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TRIGGER</a:t>
            </a:r>
            <a:r>
              <a:rPr lang="en-US" sz="1200" b="0" dirty="0">
                <a:solidFill>
                  <a:srgbClr val="CCCCCC"/>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users_set_last_update</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BEFORE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UPDATE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FOR</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EACH</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ROW</a:t>
            </a:r>
            <a:endParaRPr lang="en-US" sz="1200" b="0" dirty="0">
              <a:solidFill>
                <a:srgbClr val="CCCCCC"/>
              </a:solidFill>
              <a:effectLst/>
              <a:latin typeface="Consolas" panose="020B0609020204030204" pitchFamily="49" charset="0"/>
            </a:endParaRPr>
          </a:p>
          <a:p>
            <a:pPr>
              <a:lnSpc>
                <a:spcPts val="1425"/>
              </a:lnSpc>
              <a:buNone/>
            </a:pPr>
            <a:r>
              <a:rPr lang="en-US" sz="1200" b="0" dirty="0">
                <a:solidFill>
                  <a:srgbClr val="569CD6"/>
                </a:solidFill>
                <a:effectLst/>
                <a:latin typeface="Consolas" panose="020B0609020204030204" pitchFamily="49" charset="0"/>
              </a:rPr>
              <a:t>EXECUTE</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FUNCTION</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set_last_update</a:t>
            </a:r>
            <a:r>
              <a:rPr lang="en-US" sz="1200" b="0" dirty="0">
                <a:solidFill>
                  <a:srgbClr val="CCCCCC"/>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4DDD868-94FA-0FFC-C904-0D2F10491693}"/>
              </a:ext>
            </a:extLst>
          </p:cNvPr>
          <p:cNvSpPr txBox="1"/>
          <p:nvPr/>
        </p:nvSpPr>
        <p:spPr>
          <a:xfrm>
            <a:off x="4572000" y="2701747"/>
            <a:ext cx="4572000" cy="824969"/>
          </a:xfrm>
          <a:prstGeom prst="rect">
            <a:avLst/>
          </a:prstGeom>
          <a:noFill/>
        </p:spPr>
        <p:txBody>
          <a:bodyPr wrap="square">
            <a:spAutoFit/>
          </a:bodyPr>
          <a:lstStyle/>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add_user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'test@test.co'</a:t>
            </a:r>
            <a:r>
              <a:rPr lang="en-US" sz="1200" b="0" dirty="0">
                <a:solidFill>
                  <a:srgbClr val="CCCCCC"/>
                </a:solidFill>
                <a:effectLst/>
                <a:latin typeface="Consolas" panose="020B0609020204030204" pitchFamily="49" charset="0"/>
              </a:rPr>
              <a:t>, </a:t>
            </a:r>
            <a:r>
              <a:rPr lang="en-US" sz="1200" b="0" dirty="0">
                <a:solidFill>
                  <a:srgbClr val="B5CEA8"/>
                </a:solidFill>
                <a:effectLst/>
                <a:latin typeface="Consolas" panose="020B0609020204030204" pitchFamily="49" charset="0"/>
              </a:rPr>
              <a:t>44</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CALL</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deactivate_user</a:t>
            </a:r>
            <a:r>
              <a:rPr lang="en-US" sz="1200" b="0" dirty="0">
                <a:solidFill>
                  <a:srgbClr val="CCCCCC"/>
                </a:solidFill>
                <a:effectLst/>
                <a:latin typeface="Consolas" panose="020B0609020204030204" pitchFamily="49" charset="0"/>
              </a:rPr>
              <a:t>(</a:t>
            </a:r>
            <a:r>
              <a:rPr lang="en-US" sz="1200" b="0" dirty="0">
                <a:solidFill>
                  <a:srgbClr val="CE9178"/>
                </a:solidFill>
                <a:effectLst/>
                <a:latin typeface="Consolas" panose="020B0609020204030204" pitchFamily="49" charset="0"/>
              </a:rPr>
              <a:t>'2f9b581e-f70b-4292-9387-75e260b894dd'</a:t>
            </a:r>
            <a:r>
              <a:rPr lang="en-US" sz="1200" b="0" dirty="0">
                <a:solidFill>
                  <a:srgbClr val="CCCCCC"/>
                </a:solidFill>
                <a:effectLst/>
                <a:latin typeface="Consolas" panose="020B0609020204030204" pitchFamily="49" charset="0"/>
              </a:rPr>
              <a:t>);</a:t>
            </a:r>
          </a:p>
          <a:p>
            <a:pPr>
              <a:lnSpc>
                <a:spcPts val="1425"/>
              </a:lnSpc>
              <a:buNone/>
            </a:pPr>
            <a:r>
              <a:rPr lang="en-US" sz="1200" b="0" dirty="0">
                <a:solidFill>
                  <a:srgbClr val="569CD6"/>
                </a:solidFill>
                <a:effectLst/>
                <a:latin typeface="Consolas" panose="020B0609020204030204" pitchFamily="49" charset="0"/>
              </a:rPr>
              <a:t>SELECT</a:t>
            </a:r>
            <a:r>
              <a:rPr lang="en-US" sz="1200" b="0" dirty="0">
                <a:solidFill>
                  <a:srgbClr val="CCCCCC"/>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FROM</a:t>
            </a:r>
            <a:r>
              <a:rPr lang="en-US" sz="1200" b="0" dirty="0">
                <a:solidFill>
                  <a:srgbClr val="CCCCCC"/>
                </a:solidFill>
                <a:effectLst/>
                <a:latin typeface="Consolas" panose="020B0609020204030204" pitchFamily="49" charset="0"/>
              </a:rPr>
              <a:t> </a:t>
            </a:r>
            <a:r>
              <a:rPr lang="en-US" sz="1200" b="0" dirty="0" err="1">
                <a:solidFill>
                  <a:srgbClr val="CCCCCC"/>
                </a:solidFill>
                <a:effectLst/>
                <a:latin typeface="Consolas" panose="020B0609020204030204" pitchFamily="49" charset="0"/>
              </a:rPr>
              <a:t>my_schema.users</a:t>
            </a:r>
            <a:r>
              <a:rPr lang="en-US" sz="1200" b="0" dirty="0">
                <a:solidFill>
                  <a:srgbClr val="CCCCCC"/>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DCCDC003-D2C1-D86E-3478-882FFADED22C}"/>
              </a:ext>
            </a:extLst>
          </p:cNvPr>
          <p:cNvSpPr txBox="1"/>
          <p:nvPr/>
        </p:nvSpPr>
        <p:spPr>
          <a:xfrm>
            <a:off x="3096000" y="971905"/>
            <a:ext cx="3391200" cy="369332"/>
          </a:xfrm>
          <a:prstGeom prst="rect">
            <a:avLst/>
          </a:prstGeom>
          <a:noFill/>
        </p:spPr>
        <p:txBody>
          <a:bodyPr wrap="square" rtlCol="0">
            <a:spAutoFit/>
          </a:bodyPr>
          <a:lstStyle/>
          <a:p>
            <a:r>
              <a:rPr lang="en-US" dirty="0"/>
              <a:t>BEWARE INFINITE LOOPS!</a:t>
            </a:r>
          </a:p>
        </p:txBody>
      </p:sp>
    </p:spTree>
    <p:extLst>
      <p:ext uri="{BB962C8B-B14F-4D97-AF65-F5344CB8AC3E}">
        <p14:creationId xmlns:p14="http://schemas.microsoft.com/office/powerpoint/2010/main" val="2260036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FE010-12A1-4629-3DAA-215C2584248E}"/>
            </a:ext>
          </a:extLst>
        </p:cNvPr>
        <p:cNvGrpSpPr/>
        <p:nvPr/>
      </p:nvGrpSpPr>
      <p:grpSpPr>
        <a:xfrm>
          <a:off x="0" y="0"/>
          <a:ext cx="0" cy="0"/>
          <a:chOff x="0" y="0"/>
          <a:chExt cx="0" cy="0"/>
        </a:xfrm>
      </p:grpSpPr>
      <p:sp>
        <p:nvSpPr>
          <p:cNvPr id="826" name="TextBox 825">
            <a:extLst>
              <a:ext uri="{FF2B5EF4-FFF2-40B4-BE49-F238E27FC236}">
                <a16:creationId xmlns:a16="http://schemas.microsoft.com/office/drawing/2014/main" id="{DDCD8950-5EB9-41C0-DF33-651F3633E602}"/>
              </a:ext>
            </a:extLst>
          </p:cNvPr>
          <p:cNvSpPr txBox="1"/>
          <p:nvPr/>
        </p:nvSpPr>
        <p:spPr>
          <a:xfrm>
            <a:off x="1371600" y="1449720"/>
            <a:ext cx="6400800" cy="1091153"/>
          </a:xfrm>
          <a:prstGeom prst="rect">
            <a:avLst/>
          </a:prstGeom>
          <a:noFill/>
          <a:ln w="0">
            <a:noFill/>
          </a:ln>
        </p:spPr>
        <p:txBody>
          <a:bodyPr lIns="90000" tIns="45000" rIns="90000" bIns="45000" anchor="t">
            <a:spAutoFit/>
          </a:bodyPr>
          <a:lstStyle/>
          <a:p>
            <a:pPr marL="342900" indent="-342900">
              <a:buAutoNum type="arabicPeriod"/>
            </a:pPr>
            <a:r>
              <a:rPr lang="en-US" sz="1300" b="0" u="none" strike="noStrike" dirty="0">
                <a:solidFill>
                  <a:srgbClr val="FFFFFF"/>
                </a:solidFill>
                <a:effectLst/>
                <a:uFillTx/>
                <a:latin typeface="Arial"/>
              </a:rPr>
              <a:t>Create a new table called Record Logs</a:t>
            </a:r>
          </a:p>
          <a:p>
            <a:pPr marL="800100" lvl="1" indent="-342900">
              <a:buAutoNum type="arabicPeriod"/>
            </a:pPr>
            <a:r>
              <a:rPr lang="en-US" sz="1300" dirty="0">
                <a:solidFill>
                  <a:srgbClr val="FFFFFF"/>
                </a:solidFill>
                <a:latin typeface="Arial"/>
              </a:rPr>
              <a:t>Fields: </a:t>
            </a:r>
            <a:r>
              <a:rPr lang="en-US" sz="1300" dirty="0" err="1">
                <a:solidFill>
                  <a:srgbClr val="FFFFFF"/>
                </a:solidFill>
                <a:latin typeface="Arial"/>
              </a:rPr>
              <a:t>log_id</a:t>
            </a:r>
            <a:r>
              <a:rPr lang="en-US" sz="1300" dirty="0">
                <a:solidFill>
                  <a:srgbClr val="FFFFFF"/>
                </a:solidFill>
                <a:latin typeface="Arial"/>
              </a:rPr>
              <a:t>, </a:t>
            </a:r>
            <a:r>
              <a:rPr lang="en-US" sz="1300" dirty="0" err="1">
                <a:solidFill>
                  <a:srgbClr val="FFFFFF"/>
                </a:solidFill>
                <a:latin typeface="Arial"/>
              </a:rPr>
              <a:t>record_id</a:t>
            </a:r>
            <a:r>
              <a:rPr lang="en-US" sz="1300" dirty="0">
                <a:solidFill>
                  <a:srgbClr val="FFFFFF"/>
                </a:solidFill>
                <a:latin typeface="Arial"/>
              </a:rPr>
              <a:t>, </a:t>
            </a:r>
            <a:r>
              <a:rPr lang="en-US" sz="1300" dirty="0" err="1">
                <a:solidFill>
                  <a:srgbClr val="FFFFFF"/>
                </a:solidFill>
                <a:latin typeface="Arial"/>
              </a:rPr>
              <a:t>field_changed</a:t>
            </a:r>
            <a:r>
              <a:rPr lang="en-US" sz="1300" dirty="0">
                <a:solidFill>
                  <a:srgbClr val="FFFFFF"/>
                </a:solidFill>
                <a:latin typeface="Arial"/>
              </a:rPr>
              <a:t>, </a:t>
            </a:r>
            <a:r>
              <a:rPr lang="en-US" sz="1300" dirty="0" err="1">
                <a:solidFill>
                  <a:srgbClr val="FFFFFF"/>
                </a:solidFill>
                <a:latin typeface="Arial"/>
              </a:rPr>
              <a:t>last_update</a:t>
            </a:r>
            <a:r>
              <a:rPr lang="en-US" sz="1300" dirty="0">
                <a:solidFill>
                  <a:srgbClr val="FFFFFF"/>
                </a:solidFill>
                <a:latin typeface="Arial"/>
              </a:rPr>
              <a:t>, </a:t>
            </a:r>
            <a:r>
              <a:rPr lang="en-US" sz="1300" dirty="0" err="1">
                <a:solidFill>
                  <a:srgbClr val="FFFFFF"/>
                </a:solidFill>
                <a:latin typeface="Arial"/>
              </a:rPr>
              <a:t>old_value</a:t>
            </a:r>
            <a:r>
              <a:rPr lang="en-US" sz="1300" dirty="0">
                <a:solidFill>
                  <a:srgbClr val="FFFFFF"/>
                </a:solidFill>
                <a:latin typeface="Arial"/>
              </a:rPr>
              <a:t>, </a:t>
            </a:r>
            <a:r>
              <a:rPr lang="en-US" sz="1300" dirty="0" err="1">
                <a:solidFill>
                  <a:srgbClr val="FFFFFF"/>
                </a:solidFill>
                <a:latin typeface="Arial"/>
              </a:rPr>
              <a:t>new_value</a:t>
            </a:r>
            <a:endParaRPr lang="en-US" sz="1300" dirty="0">
              <a:solidFill>
                <a:srgbClr val="FFFFFF"/>
              </a:solidFill>
              <a:latin typeface="Arial"/>
            </a:endParaRPr>
          </a:p>
          <a:p>
            <a:pPr marL="342900" indent="-342900">
              <a:buAutoNum type="arabicPeriod"/>
            </a:pPr>
            <a:r>
              <a:rPr lang="en-US" sz="1300" b="0" u="none" strike="noStrike" dirty="0">
                <a:solidFill>
                  <a:srgbClr val="FFFFFF"/>
                </a:solidFill>
                <a:effectLst/>
                <a:uFillTx/>
                <a:latin typeface="Arial"/>
              </a:rPr>
              <a:t>Create a trigger that tracks </a:t>
            </a:r>
            <a:r>
              <a:rPr lang="en-US" sz="1300" dirty="0">
                <a:solidFill>
                  <a:srgbClr val="FFFFFF"/>
                </a:solidFill>
                <a:latin typeface="Arial"/>
              </a:rPr>
              <a:t>changes to customer records and logs the changes in our new table</a:t>
            </a:r>
            <a:endParaRPr lang="en-US" sz="1300" b="0" u="none" strike="noStrike" dirty="0">
              <a:solidFill>
                <a:srgbClr val="FFFFFF"/>
              </a:solidFill>
              <a:effectLst/>
              <a:uFillTx/>
              <a:latin typeface="Arial"/>
            </a:endParaRPr>
          </a:p>
        </p:txBody>
      </p:sp>
      <p:sp>
        <p:nvSpPr>
          <p:cNvPr id="827" name="Title 11">
            <a:extLst>
              <a:ext uri="{FF2B5EF4-FFF2-40B4-BE49-F238E27FC236}">
                <a16:creationId xmlns:a16="http://schemas.microsoft.com/office/drawing/2014/main" id="{0AE81956-0AA1-86C2-6879-49D7F0CD757C}"/>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Challenge</a:t>
            </a:r>
          </a:p>
        </p:txBody>
      </p:sp>
    </p:spTree>
    <p:extLst>
      <p:ext uri="{BB962C8B-B14F-4D97-AF65-F5344CB8AC3E}">
        <p14:creationId xmlns:p14="http://schemas.microsoft.com/office/powerpoint/2010/main" val="1827526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48780-B18E-4DF1-168D-CF37FF9DC68C}"/>
              </a:ext>
            </a:extLst>
          </p:cNvPr>
          <p:cNvSpPr>
            <a:spLocks noGrp="1"/>
          </p:cNvSpPr>
          <p:nvPr>
            <p:ph type="body"/>
          </p:nvPr>
        </p:nvSpPr>
        <p:spPr>
          <a:xfrm>
            <a:off x="703800" y="1122480"/>
            <a:ext cx="7736400" cy="3586320"/>
          </a:xfrm>
        </p:spPr>
        <p:txBody>
          <a:bodyPr>
            <a:normAutofit/>
          </a:bodyPr>
          <a:lstStyle/>
          <a:p>
            <a:pPr marL="0" indent="0">
              <a:buNone/>
            </a:pPr>
            <a:r>
              <a:rPr lang="en-US" sz="1800" dirty="0">
                <a:solidFill>
                  <a:schemeClr val="accent3"/>
                </a:solidFill>
              </a:rPr>
              <a:t>Transaction Control Language (TCL) </a:t>
            </a:r>
            <a:r>
              <a:rPr lang="en-US" sz="1800" dirty="0">
                <a:solidFill>
                  <a:schemeClr val="bg1"/>
                </a:solidFill>
              </a:rPr>
              <a:t>controls how SQL statements are committed, undone, or partially rolled back.</a:t>
            </a:r>
          </a:p>
          <a:p>
            <a:pPr marL="0" indent="0">
              <a:buNone/>
            </a:pPr>
            <a:r>
              <a:rPr lang="en-US" sz="1800" dirty="0">
                <a:solidFill>
                  <a:schemeClr val="bg1"/>
                </a:solidFill>
              </a:rPr>
              <a:t>TCL controls </a:t>
            </a:r>
            <a:r>
              <a:rPr lang="en-US" sz="1800" dirty="0">
                <a:solidFill>
                  <a:schemeClr val="accent3"/>
                </a:solidFill>
              </a:rPr>
              <a:t>transactions</a:t>
            </a:r>
            <a:r>
              <a:rPr lang="en-US" sz="1800" dirty="0">
                <a:solidFill>
                  <a:schemeClr val="bg1"/>
                </a:solidFill>
              </a:rPr>
              <a:t>. </a:t>
            </a:r>
            <a:r>
              <a:rPr lang="en-US" sz="1800" dirty="0">
                <a:solidFill>
                  <a:schemeClr val="accent3"/>
                </a:solidFill>
              </a:rPr>
              <a:t>Transactions</a:t>
            </a:r>
            <a:r>
              <a:rPr lang="en-US" sz="1800" dirty="0">
                <a:solidFill>
                  <a:schemeClr val="bg1"/>
                </a:solidFill>
              </a:rPr>
              <a:t> are a single running process that encapsulate changes to the DB. Think of a transaction as “Either all of this happens… or none of it does.”</a:t>
            </a:r>
          </a:p>
          <a:p>
            <a:pPr marL="0" indent="0">
              <a:buNone/>
            </a:pPr>
            <a:r>
              <a:rPr lang="en-US" sz="1800" dirty="0">
                <a:solidFill>
                  <a:schemeClr val="bg1"/>
                </a:solidFill>
              </a:rPr>
              <a:t>By default, </a:t>
            </a:r>
            <a:r>
              <a:rPr lang="en-US" sz="1800" dirty="0" err="1">
                <a:solidFill>
                  <a:schemeClr val="bg1"/>
                </a:solidFill>
              </a:rPr>
              <a:t>postgres</a:t>
            </a:r>
            <a:r>
              <a:rPr lang="en-US" sz="1800" dirty="0">
                <a:solidFill>
                  <a:schemeClr val="bg1"/>
                </a:solidFill>
              </a:rPr>
              <a:t> runs in </a:t>
            </a:r>
            <a:r>
              <a:rPr lang="en-US" sz="1800" dirty="0" err="1">
                <a:solidFill>
                  <a:schemeClr val="bg1"/>
                </a:solidFill>
              </a:rPr>
              <a:t>autocommit</a:t>
            </a:r>
            <a:r>
              <a:rPr lang="en-US" sz="1800" dirty="0">
                <a:solidFill>
                  <a:schemeClr val="bg1"/>
                </a:solidFill>
              </a:rPr>
              <a:t> mode, so any DML is implicitly wrapped in BEGIN/COMMIT. </a:t>
            </a:r>
          </a:p>
          <a:p>
            <a:pPr marL="0" indent="0">
              <a:buNone/>
            </a:pPr>
            <a:r>
              <a:rPr lang="en-US" sz="1800" dirty="0">
                <a:solidFill>
                  <a:schemeClr val="accent3"/>
                </a:solidFill>
              </a:rPr>
              <a:t>TCL Clauses:</a:t>
            </a:r>
          </a:p>
          <a:p>
            <a:pPr marL="0" indent="0">
              <a:buNone/>
            </a:pPr>
            <a:r>
              <a:rPr lang="en-US" sz="1800" dirty="0">
                <a:solidFill>
                  <a:schemeClr val="accent3"/>
                </a:solidFill>
              </a:rPr>
              <a:t>BEGIN</a:t>
            </a:r>
            <a:r>
              <a:rPr lang="en-US" sz="1800" dirty="0">
                <a:solidFill>
                  <a:schemeClr val="bg1"/>
                </a:solidFill>
              </a:rPr>
              <a:t> (or </a:t>
            </a:r>
            <a:r>
              <a:rPr lang="en-US" sz="1800" dirty="0">
                <a:solidFill>
                  <a:schemeClr val="accent3"/>
                </a:solidFill>
              </a:rPr>
              <a:t>START TRANSACTION</a:t>
            </a:r>
            <a:r>
              <a:rPr lang="en-US" sz="1800" dirty="0">
                <a:solidFill>
                  <a:schemeClr val="bg1"/>
                </a:solidFill>
              </a:rPr>
              <a:t>) – starts a transaction block</a:t>
            </a:r>
          </a:p>
          <a:p>
            <a:pPr marL="0" indent="0">
              <a:buNone/>
            </a:pPr>
            <a:r>
              <a:rPr lang="en-US" sz="1800" dirty="0">
                <a:solidFill>
                  <a:schemeClr val="accent3"/>
                </a:solidFill>
              </a:rPr>
              <a:t>COMMIT</a:t>
            </a:r>
            <a:r>
              <a:rPr lang="en-US" sz="1800" dirty="0">
                <a:solidFill>
                  <a:schemeClr val="bg1"/>
                </a:solidFill>
              </a:rPr>
              <a:t> – make everything in the transaction permanent</a:t>
            </a:r>
          </a:p>
          <a:p>
            <a:pPr marL="0" indent="0">
              <a:buNone/>
            </a:pPr>
            <a:r>
              <a:rPr lang="en-US" sz="1800" dirty="0">
                <a:solidFill>
                  <a:schemeClr val="accent3"/>
                </a:solidFill>
              </a:rPr>
              <a:t>ROLLBACK</a:t>
            </a:r>
            <a:r>
              <a:rPr lang="en-US" sz="1800" dirty="0">
                <a:solidFill>
                  <a:schemeClr val="bg1"/>
                </a:solidFill>
              </a:rPr>
              <a:t> – undoes everything since the last BEGIN</a:t>
            </a:r>
          </a:p>
          <a:p>
            <a:pPr marL="0" indent="0">
              <a:buNone/>
            </a:pPr>
            <a:r>
              <a:rPr lang="en-US" sz="1800" dirty="0">
                <a:solidFill>
                  <a:schemeClr val="accent3"/>
                </a:solidFill>
              </a:rPr>
              <a:t>SAVEPOINT</a:t>
            </a:r>
            <a:r>
              <a:rPr lang="en-US" sz="1800" dirty="0">
                <a:solidFill>
                  <a:schemeClr val="bg1"/>
                </a:solidFill>
              </a:rPr>
              <a:t> – creates a checkpoint inside a transaction, we can rollback to a specific checkpoint.</a:t>
            </a:r>
          </a:p>
        </p:txBody>
      </p:sp>
      <p:sp>
        <p:nvSpPr>
          <p:cNvPr id="4" name="Title 11">
            <a:extLst>
              <a:ext uri="{FF2B5EF4-FFF2-40B4-BE49-F238E27FC236}">
                <a16:creationId xmlns:a16="http://schemas.microsoft.com/office/drawing/2014/main" id="{DF569C2F-CE6B-B29D-7800-1F08118A1ACB}"/>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Tree>
    <p:extLst>
      <p:ext uri="{BB962C8B-B14F-4D97-AF65-F5344CB8AC3E}">
        <p14:creationId xmlns:p14="http://schemas.microsoft.com/office/powerpoint/2010/main" val="1689118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2CCE3BF-DD53-749B-B3FD-6C2A98748FC1}"/>
              </a:ext>
            </a:extLst>
          </p:cNvPr>
          <p:cNvSpPr txBox="1"/>
          <p:nvPr/>
        </p:nvSpPr>
        <p:spPr>
          <a:xfrm>
            <a:off x="370800" y="1193457"/>
            <a:ext cx="4572000" cy="3877087"/>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BEGIN</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DROP</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EXISTS</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CREATE</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TABLE</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p>
          <a:p>
            <a:pPr>
              <a:lnSpc>
                <a:spcPts val="1425"/>
              </a:lnSpc>
              <a:buNone/>
            </a:pP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INT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PRIMARY KEY</a:t>
            </a:r>
            <a:r>
              <a:rPr lang="en-US" b="0" dirty="0">
                <a:solidFill>
                  <a:srgbClr val="CCCCCC"/>
                </a:solidFill>
                <a:effectLst/>
                <a:latin typeface="Consolas" panose="020B0609020204030204" pitchFamily="49" charset="0"/>
              </a:rPr>
              <a:t>,</a:t>
            </a:r>
          </a:p>
          <a:p>
            <a:pPr>
              <a:lnSpc>
                <a:spcPts val="1425"/>
              </a:lnSpc>
              <a:buNone/>
            </a:pPr>
            <a:r>
              <a:rPr lang="en-US" b="0" dirty="0">
                <a:solidFill>
                  <a:srgbClr val="CCCCCC"/>
                </a:solidFill>
                <a:effectLst/>
                <a:latin typeface="Consolas" panose="020B0609020204030204" pitchFamily="49" charset="0"/>
              </a:rPr>
              <a:t>    note </a:t>
            </a:r>
            <a:r>
              <a:rPr lang="en-US" b="0" dirty="0">
                <a:solidFill>
                  <a:srgbClr val="569CD6"/>
                </a:solidFill>
                <a:effectLst/>
                <a:latin typeface="Consolas" panose="020B0609020204030204" pitchFamily="49" charset="0"/>
              </a:rPr>
              <a:t>TEXT</a:t>
            </a:r>
            <a:endParaRPr lang="en-US" b="0" dirty="0">
              <a:solidFill>
                <a:srgbClr val="CCCCCC"/>
              </a:solidFill>
              <a:effectLst/>
              <a:latin typeface="Consolas" panose="020B0609020204030204" pitchFamily="49" charset="0"/>
            </a:endParaRPr>
          </a:p>
          <a:p>
            <a:pPr>
              <a:lnSpc>
                <a:spcPts val="1425"/>
              </a:lnSpc>
              <a:buNone/>
            </a:pPr>
            <a:r>
              <a:rPr lang="en-US" b="0" dirty="0">
                <a:solidFill>
                  <a:srgbClr val="CCCCCC"/>
                </a:solidFill>
                <a:effectLst/>
                <a:latin typeface="Consolas" panose="020B0609020204030204" pitchFamily="49" charset="0"/>
              </a:rPr>
              <a:t>);</a:t>
            </a:r>
          </a:p>
          <a:p>
            <a:pPr>
              <a:lnSpc>
                <a:spcPts val="1425"/>
              </a:lnSpc>
              <a:buNone/>
            </a:pP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'first row'</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 </a:t>
            </a:r>
          </a:p>
          <a:p>
            <a:pPr>
              <a:lnSpc>
                <a:spcPts val="1425"/>
              </a:lnSpc>
              <a:buNone/>
            </a:pP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INSERT INTO</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VALUES</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'duplicate id'</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ON</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CONFLICT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DO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NOTHING</a:t>
            </a:r>
            <a:r>
              <a:rPr lang="en-US" b="0" dirty="0">
                <a:solidFill>
                  <a:srgbClr val="CCCCCC"/>
                </a:solidFill>
                <a:effectLst/>
                <a:latin typeface="Consolas" panose="020B0609020204030204" pitchFamily="49" charset="0"/>
              </a:rPr>
              <a:t>;</a:t>
            </a:r>
          </a:p>
          <a:p>
            <a:pPr>
              <a:lnSpc>
                <a:spcPts val="1425"/>
              </a:lnSpc>
              <a:buNone/>
            </a:pPr>
            <a:r>
              <a:rPr lang="en-US" b="0" dirty="0">
                <a:solidFill>
                  <a:srgbClr val="569CD6"/>
                </a:solidFill>
                <a:effectLst/>
                <a:latin typeface="Consolas" panose="020B0609020204030204" pitchFamily="49" charset="0"/>
              </a:rPr>
              <a:t>ROLLBACK</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TO</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SAVEPOINT</a:t>
            </a:r>
            <a:r>
              <a:rPr lang="en-US" b="0" dirty="0">
                <a:solidFill>
                  <a:srgbClr val="CCCCCC"/>
                </a:solidFill>
                <a:effectLst/>
                <a:latin typeface="Consolas" panose="020B0609020204030204" pitchFamily="49" charset="0"/>
              </a:rPr>
              <a:t> sp1;</a:t>
            </a:r>
          </a:p>
          <a:p>
            <a:pPr>
              <a:lnSpc>
                <a:spcPts val="1425"/>
              </a:lnSpc>
              <a:buNone/>
            </a:pPr>
            <a:r>
              <a:rPr lang="en-US" b="0" dirty="0">
                <a:solidFill>
                  <a:srgbClr val="569CD6"/>
                </a:solidFill>
                <a:effectLst/>
                <a:latin typeface="Consolas" panose="020B0609020204030204" pitchFamily="49" charset="0"/>
              </a:rPr>
              <a:t>COMMIT</a:t>
            </a:r>
            <a:r>
              <a:rPr lang="en-US" b="0" dirty="0">
                <a:solidFill>
                  <a:srgbClr val="CCCCCC"/>
                </a:solidFill>
                <a:effectLst/>
                <a:latin typeface="Consolas" panose="020B0609020204030204" pitchFamily="49" charset="0"/>
              </a:rPr>
              <a:t>;</a:t>
            </a:r>
          </a:p>
        </p:txBody>
      </p:sp>
      <p:sp>
        <p:nvSpPr>
          <p:cNvPr id="8" name="Title 11">
            <a:extLst>
              <a:ext uri="{FF2B5EF4-FFF2-40B4-BE49-F238E27FC236}">
                <a16:creationId xmlns:a16="http://schemas.microsoft.com/office/drawing/2014/main" id="{88F7B057-A90B-C930-2E15-36CA5EFB284A}"/>
              </a:ext>
            </a:extLst>
          </p:cNvPr>
          <p:cNvSpPr txBox="1"/>
          <p:nvPr/>
        </p:nvSpPr>
        <p:spPr>
          <a:xfrm>
            <a:off x="713160" y="3592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TCL</a:t>
            </a:r>
          </a:p>
        </p:txBody>
      </p:sp>
      <p:sp>
        <p:nvSpPr>
          <p:cNvPr id="10" name="TextBox 9">
            <a:extLst>
              <a:ext uri="{FF2B5EF4-FFF2-40B4-BE49-F238E27FC236}">
                <a16:creationId xmlns:a16="http://schemas.microsoft.com/office/drawing/2014/main" id="{DB515A0A-143E-5F4F-CF92-7B69150A8A84}"/>
              </a:ext>
            </a:extLst>
          </p:cNvPr>
          <p:cNvSpPr txBox="1"/>
          <p:nvPr/>
        </p:nvSpPr>
        <p:spPr>
          <a:xfrm>
            <a:off x="5086624" y="3132000"/>
            <a:ext cx="3225600" cy="286360"/>
          </a:xfrm>
          <a:prstGeom prst="rect">
            <a:avLst/>
          </a:prstGeom>
          <a:noFill/>
        </p:spPr>
        <p:txBody>
          <a:bodyPr wrap="square">
            <a:spAutoFit/>
          </a:bodyPr>
          <a:lstStyle/>
          <a:p>
            <a:pPr>
              <a:lnSpc>
                <a:spcPts val="1425"/>
              </a:lnSpc>
              <a:buNone/>
            </a:pPr>
            <a:r>
              <a:rPr lang="en-US" b="0" dirty="0">
                <a:solidFill>
                  <a:srgbClr val="569CD6"/>
                </a:solidFill>
                <a:effectLst/>
                <a:latin typeface="Consolas" panose="020B0609020204030204" pitchFamily="49" charset="0"/>
              </a:rPr>
              <a:t>SELECT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FROM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tcl_demo</a:t>
            </a:r>
            <a:r>
              <a:rPr lang="en-US" b="0" dirty="0">
                <a:solidFill>
                  <a:srgbClr val="CCCCCC"/>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6E2A2C28-3B5E-3C0D-4E5B-AD2DE1F8A7CB}"/>
              </a:ext>
            </a:extLst>
          </p:cNvPr>
          <p:cNvPicPr>
            <a:picLocks noChangeAspect="1"/>
          </p:cNvPicPr>
          <p:nvPr/>
        </p:nvPicPr>
        <p:blipFill>
          <a:blip r:embed="rId2"/>
          <a:stretch>
            <a:fillRect/>
          </a:stretch>
        </p:blipFill>
        <p:spPr>
          <a:xfrm>
            <a:off x="5390216" y="3418360"/>
            <a:ext cx="2791215" cy="790685"/>
          </a:xfrm>
          <a:prstGeom prst="rect">
            <a:avLst/>
          </a:prstGeom>
        </p:spPr>
      </p:pic>
      <p:sp>
        <p:nvSpPr>
          <p:cNvPr id="13" name="TextBox 12">
            <a:extLst>
              <a:ext uri="{FF2B5EF4-FFF2-40B4-BE49-F238E27FC236}">
                <a16:creationId xmlns:a16="http://schemas.microsoft.com/office/drawing/2014/main" id="{214F2162-31D5-BC20-31A2-677482B90D16}"/>
              </a:ext>
            </a:extLst>
          </p:cNvPr>
          <p:cNvSpPr txBox="1"/>
          <p:nvPr/>
        </p:nvSpPr>
        <p:spPr>
          <a:xfrm>
            <a:off x="4866847" y="1305132"/>
            <a:ext cx="3837952" cy="1754326"/>
          </a:xfrm>
          <a:prstGeom prst="rect">
            <a:avLst/>
          </a:prstGeom>
          <a:noFill/>
        </p:spPr>
        <p:txBody>
          <a:bodyPr wrap="square" rtlCol="0">
            <a:spAutoFit/>
          </a:bodyPr>
          <a:lstStyle/>
          <a:p>
            <a:r>
              <a:rPr lang="en-US" sz="1200" dirty="0"/>
              <a:t>Note: rolling back to a checkpoint only rolls back records, not the state of the transaction. If any error occurs in a transaction, it will be ‘aborted’ and the entire transaction must be rolled back (ROLLBACK;). </a:t>
            </a:r>
          </a:p>
          <a:p>
            <a:endParaRPr lang="en-US" sz="1200" dirty="0"/>
          </a:p>
          <a:p>
            <a:r>
              <a:rPr lang="en-US" sz="1200" dirty="0"/>
              <a:t>You still need to implement exception handling so the transaction doesn’t get aborted and so you can enable partial updates to tables (ON CONFLICT in this example).</a:t>
            </a:r>
          </a:p>
        </p:txBody>
      </p:sp>
    </p:spTree>
    <p:extLst>
      <p:ext uri="{BB962C8B-B14F-4D97-AF65-F5344CB8AC3E}">
        <p14:creationId xmlns:p14="http://schemas.microsoft.com/office/powerpoint/2010/main" val="4112490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9F355-2E87-D294-751F-D34D924FED91}"/>
            </a:ext>
          </a:extLst>
        </p:cNvPr>
        <p:cNvGrpSpPr/>
        <p:nvPr/>
      </p:nvGrpSpPr>
      <p:grpSpPr>
        <a:xfrm>
          <a:off x="0" y="0"/>
          <a:ext cx="0" cy="0"/>
          <a:chOff x="0" y="0"/>
          <a:chExt cx="0" cy="0"/>
        </a:xfrm>
      </p:grpSpPr>
      <p:sp>
        <p:nvSpPr>
          <p:cNvPr id="8" name="Title 11">
            <a:extLst>
              <a:ext uri="{FF2B5EF4-FFF2-40B4-BE49-F238E27FC236}">
                <a16:creationId xmlns:a16="http://schemas.microsoft.com/office/drawing/2014/main" id="{3E30774F-ABEC-7CFE-5B63-E92543650CC7}"/>
              </a:ext>
            </a:extLst>
          </p:cNvPr>
          <p:cNvSpPr txBox="1"/>
          <p:nvPr/>
        </p:nvSpPr>
        <p:spPr>
          <a:xfrm>
            <a:off x="703800" y="136080"/>
            <a:ext cx="7736400" cy="572400"/>
          </a:xfrm>
          <a:prstGeom prst="rect">
            <a:avLst/>
          </a:prstGeom>
          <a:noFill/>
          <a:ln w="0">
            <a:noFill/>
          </a:ln>
        </p:spPr>
        <p:txBody>
          <a:bodyPr tIns="91440" bIns="91440" anchor="t">
            <a:noAutofit/>
          </a:bodyPr>
          <a:lstStyle/>
          <a:p>
            <a:pPr algn="ctr">
              <a:lnSpc>
                <a:spcPct val="100000"/>
              </a:lnSpc>
              <a:spcBef>
                <a:spcPts val="1191"/>
              </a:spcBef>
              <a:spcAft>
                <a:spcPts val="992"/>
              </a:spcAft>
            </a:pPr>
            <a:r>
              <a:rPr lang="en-US" sz="3000" b="1" u="none" strike="noStrike" dirty="0">
                <a:solidFill>
                  <a:srgbClr val="FF8B7B"/>
                </a:solidFill>
                <a:effectLst/>
                <a:uFillTx/>
                <a:latin typeface="Arial"/>
              </a:rPr>
              <a:t>MVCC</a:t>
            </a:r>
          </a:p>
        </p:txBody>
      </p:sp>
      <p:sp>
        <p:nvSpPr>
          <p:cNvPr id="13" name="TextBox 12">
            <a:extLst>
              <a:ext uri="{FF2B5EF4-FFF2-40B4-BE49-F238E27FC236}">
                <a16:creationId xmlns:a16="http://schemas.microsoft.com/office/drawing/2014/main" id="{6053A86E-10C0-43A3-7764-9C9146CD486F}"/>
              </a:ext>
            </a:extLst>
          </p:cNvPr>
          <p:cNvSpPr txBox="1"/>
          <p:nvPr/>
        </p:nvSpPr>
        <p:spPr>
          <a:xfrm>
            <a:off x="424800" y="844332"/>
            <a:ext cx="8294399" cy="4154984"/>
          </a:xfrm>
          <a:prstGeom prst="rect">
            <a:avLst/>
          </a:prstGeom>
          <a:noFill/>
        </p:spPr>
        <p:txBody>
          <a:bodyPr wrap="square" rtlCol="0">
            <a:spAutoFit/>
          </a:bodyPr>
          <a:lstStyle/>
          <a:p>
            <a:r>
              <a:rPr lang="en-US" sz="1200" dirty="0"/>
              <a:t>Multi-Version Concurrency Control (MVCC) is how </a:t>
            </a:r>
            <a:r>
              <a:rPr lang="en-US" sz="1200" dirty="0" err="1"/>
              <a:t>postgres</a:t>
            </a:r>
            <a:r>
              <a:rPr lang="en-US" sz="1200" dirty="0"/>
              <a:t> lets multiple transactions read and write data at the same time without blocking each other unnecessarily. </a:t>
            </a:r>
          </a:p>
          <a:p>
            <a:endParaRPr lang="en-US" sz="1200" dirty="0"/>
          </a:p>
          <a:p>
            <a:r>
              <a:rPr lang="en-US" sz="1200" dirty="0"/>
              <a:t>Instead of locking rows for reads, </a:t>
            </a:r>
            <a:r>
              <a:rPr lang="en-US" sz="1200" dirty="0" err="1"/>
              <a:t>postgres</a:t>
            </a:r>
            <a:r>
              <a:rPr lang="en-US" sz="1200" dirty="0"/>
              <a:t> keeps multiple versions of each row and lets each transaction see the correct version based on its snapshot. </a:t>
            </a:r>
          </a:p>
          <a:p>
            <a:endParaRPr lang="en-US" sz="1200" dirty="0"/>
          </a:p>
          <a:p>
            <a:r>
              <a:rPr lang="en-US" sz="1200" dirty="0"/>
              <a:t>When you update a row in </a:t>
            </a:r>
            <a:r>
              <a:rPr lang="en-US" sz="1200" b="1" dirty="0"/>
              <a:t>PostgreSQL</a:t>
            </a:r>
            <a:r>
              <a:rPr lang="en-US" sz="1200" dirty="0"/>
              <a:t>:</a:t>
            </a:r>
          </a:p>
          <a:p>
            <a:pPr marL="171450" indent="-171450">
              <a:buFont typeface="Arial" panose="020B0604020202020204" pitchFamily="34" charset="0"/>
              <a:buChar char="•"/>
            </a:pPr>
            <a:r>
              <a:rPr lang="en-US" sz="1200" dirty="0"/>
              <a:t>It does </a:t>
            </a:r>
            <a:r>
              <a:rPr lang="en-US" sz="1200" b="1" dirty="0"/>
              <a:t>NOT overwrite the existing row</a:t>
            </a:r>
            <a:endParaRPr lang="en-US" sz="1200" dirty="0"/>
          </a:p>
          <a:p>
            <a:pPr marL="171450" indent="-171450">
              <a:buFont typeface="Arial" panose="020B0604020202020204" pitchFamily="34" charset="0"/>
              <a:buChar char="•"/>
            </a:pPr>
            <a:r>
              <a:rPr lang="en-US" sz="1200" dirty="0"/>
              <a:t>It creates a </a:t>
            </a:r>
            <a:r>
              <a:rPr lang="en-US" sz="1200" b="1" dirty="0"/>
              <a:t>new version</a:t>
            </a:r>
            <a:endParaRPr lang="en-US" sz="1200" dirty="0"/>
          </a:p>
          <a:p>
            <a:pPr marL="171450" indent="-171450">
              <a:buFont typeface="Arial" panose="020B0604020202020204" pitchFamily="34" charset="0"/>
              <a:buChar char="•"/>
            </a:pPr>
            <a:r>
              <a:rPr lang="en-US" sz="1200" dirty="0"/>
              <a:t>The old version remains until no transaction needs it</a:t>
            </a:r>
          </a:p>
          <a:p>
            <a:endParaRPr lang="en-US" sz="1200" dirty="0"/>
          </a:p>
          <a:p>
            <a:r>
              <a:rPr lang="en-US" sz="1200" dirty="0"/>
              <a:t>When a transaction starts, it gets a </a:t>
            </a:r>
            <a:r>
              <a:rPr lang="en-US" sz="1200" b="1" dirty="0"/>
              <a:t>snapshot</a:t>
            </a:r>
            <a:r>
              <a:rPr lang="en-US" sz="1200" dirty="0"/>
              <a:t>:</a:t>
            </a:r>
          </a:p>
          <a:p>
            <a:pPr marL="171450" indent="-171450">
              <a:buFont typeface="Arial" panose="020B0604020202020204" pitchFamily="34" charset="0"/>
              <a:buChar char="•"/>
            </a:pPr>
            <a:r>
              <a:rPr lang="en-US" sz="1200" dirty="0"/>
              <a:t>A list of transaction IDs that were committed</a:t>
            </a:r>
          </a:p>
          <a:p>
            <a:pPr marL="171450" indent="-171450">
              <a:buFont typeface="Arial" panose="020B0604020202020204" pitchFamily="34" charset="0"/>
              <a:buChar char="•"/>
            </a:pPr>
            <a:r>
              <a:rPr lang="en-US" sz="1200" dirty="0"/>
              <a:t>A list of ones still in progress</a:t>
            </a:r>
          </a:p>
          <a:p>
            <a:r>
              <a:rPr lang="en-US" sz="1200" dirty="0"/>
              <a:t>When reading a row, PostgreSQL checks hidden system fields:</a:t>
            </a:r>
          </a:p>
          <a:p>
            <a:pPr marL="171450" indent="-171450">
              <a:buFont typeface="Arial" panose="020B0604020202020204" pitchFamily="34" charset="0"/>
              <a:buChar char="•"/>
            </a:pPr>
            <a:r>
              <a:rPr lang="en-US" sz="1200" dirty="0"/>
              <a:t>Was </a:t>
            </a:r>
            <a:r>
              <a:rPr lang="en-US" sz="1200" dirty="0" err="1"/>
              <a:t>xmin</a:t>
            </a:r>
            <a:r>
              <a:rPr lang="en-US" sz="1200" dirty="0"/>
              <a:t> committed before my snapshot?</a:t>
            </a:r>
          </a:p>
          <a:p>
            <a:pPr marL="171450" indent="-171450">
              <a:buFont typeface="Arial" panose="020B0604020202020204" pitchFamily="34" charset="0"/>
              <a:buChar char="•"/>
            </a:pPr>
            <a:r>
              <a:rPr lang="en-US" sz="1200" dirty="0"/>
              <a:t>Is </a:t>
            </a:r>
            <a:r>
              <a:rPr lang="en-US" sz="1200" dirty="0" err="1"/>
              <a:t>xmax</a:t>
            </a:r>
            <a:r>
              <a:rPr lang="en-US" sz="1200" dirty="0"/>
              <a:t> empty (row not deleted)?</a:t>
            </a:r>
          </a:p>
          <a:p>
            <a:pPr marL="171450" indent="-171450">
              <a:buFont typeface="Arial" panose="020B0604020202020204" pitchFamily="34" charset="0"/>
              <a:buChar char="•"/>
            </a:pPr>
            <a:r>
              <a:rPr lang="en-US" sz="1200" dirty="0"/>
              <a:t>Was </a:t>
            </a:r>
            <a:r>
              <a:rPr lang="en-US" sz="1200" dirty="0" err="1"/>
              <a:t>xmax</a:t>
            </a:r>
            <a:r>
              <a:rPr lang="en-US" sz="1200" dirty="0"/>
              <a:t> committed after my snapshot?</a:t>
            </a:r>
          </a:p>
          <a:p>
            <a:pPr marL="171450" indent="-171450">
              <a:buFont typeface="Arial" panose="020B0604020202020204" pitchFamily="34" charset="0"/>
              <a:buChar char="•"/>
            </a:pPr>
            <a:r>
              <a:rPr lang="en-US" sz="1200" dirty="0"/>
              <a:t>If yes → you see it</a:t>
            </a:r>
          </a:p>
          <a:p>
            <a:pPr marL="171450" indent="-171450">
              <a:buFont typeface="Arial" panose="020B0604020202020204" pitchFamily="34" charset="0"/>
              <a:buChar char="•"/>
            </a:pPr>
            <a:r>
              <a:rPr lang="en-US" sz="1200" dirty="0"/>
              <a:t>If not → it’s invisible to you</a:t>
            </a:r>
          </a:p>
          <a:p>
            <a:pPr marL="171450" indent="-171450">
              <a:buFont typeface="Arial" panose="020B0604020202020204" pitchFamily="34" charset="0"/>
              <a:buChar char="•"/>
            </a:pPr>
            <a:r>
              <a:rPr lang="en-US" sz="1200" dirty="0"/>
              <a:t>So every transaction sees a </a:t>
            </a:r>
            <a:r>
              <a:rPr lang="en-US" sz="1200" b="1" dirty="0"/>
              <a:t>consistent view of the database at a point in time</a:t>
            </a:r>
            <a:r>
              <a:rPr lang="en-US" sz="1200" dirty="0"/>
              <a:t>.</a:t>
            </a:r>
          </a:p>
          <a:p>
            <a:endParaRPr lang="en-US" sz="1200" dirty="0"/>
          </a:p>
        </p:txBody>
      </p:sp>
    </p:spTree>
    <p:extLst>
      <p:ext uri="{BB962C8B-B14F-4D97-AF65-F5344CB8AC3E}">
        <p14:creationId xmlns:p14="http://schemas.microsoft.com/office/powerpoint/2010/main" val="21503145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2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30" name="Picture 3"/>
          <p:cNvPicPr/>
          <p:nvPr/>
        </p:nvPicPr>
        <p:blipFill>
          <a:blip r:embed="rId2"/>
          <a:stretch/>
        </p:blipFill>
        <p:spPr>
          <a:xfrm>
            <a:off x="-393840" y="769320"/>
            <a:ext cx="7342920" cy="674640"/>
          </a:xfrm>
          <a:prstGeom prst="rect">
            <a:avLst/>
          </a:prstGeom>
          <a:noFill/>
          <a:ln w="0">
            <a:noFill/>
          </a:ln>
        </p:spPr>
      </p:pic>
      <p:sp>
        <p:nvSpPr>
          <p:cNvPr id="831" name="TextBox 10"/>
          <p:cNvSpPr/>
          <p:nvPr/>
        </p:nvSpPr>
        <p:spPr>
          <a:xfrm>
            <a:off x="2004480" y="1420920"/>
            <a:ext cx="640044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nn-NO" sz="1400" b="0" u="none" strike="noStrike">
                <a:solidFill>
                  <a:srgbClr val="000000"/>
                </a:solidFill>
                <a:effectLst/>
                <a:uFillTx/>
                <a:latin typeface="Arial"/>
                <a:ea typeface="Arial"/>
              </a:rPr>
              <a:t>In persistane/repo project</a:t>
            </a:r>
            <a:br>
              <a:rPr sz="1400"/>
            </a:br>
            <a:r>
              <a:rPr lang="nn-NO" sz="1400" b="0" u="none" strike="noStrike">
                <a:solidFill>
                  <a:srgbClr val="000000"/>
                </a:solidFill>
                <a:effectLst/>
                <a:uFillTx/>
                <a:latin typeface="Arial"/>
                <a:ea typeface="Arial"/>
              </a:rPr>
              <a:t>dotnet add package Microsoft.EntityFrameworkCore.SqlServer --version 9.0.4</a:t>
            </a:r>
            <a:endParaRPr lang="en-US" sz="1400" b="0" u="none" strike="noStrike">
              <a:solidFill>
                <a:srgbClr val="FFFFFF"/>
              </a:solidFill>
              <a:effectLst/>
              <a:uFillTx/>
              <a:latin typeface="Arial"/>
            </a:endParaRPr>
          </a:p>
        </p:txBody>
      </p:sp>
      <p:sp>
        <p:nvSpPr>
          <p:cNvPr id="832" name="TextBox 12"/>
          <p:cNvSpPr/>
          <p:nvPr/>
        </p:nvSpPr>
        <p:spPr>
          <a:xfrm>
            <a:off x="1847880" y="1855800"/>
            <a:ext cx="4571640" cy="95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FFFFFF"/>
                </a:solidFill>
                <a:effectLst/>
                <a:uFillTx/>
                <a:latin typeface="Cascadia Mono"/>
                <a:ea typeface="Arial"/>
              </a:rPr>
              <a:t>In API project</a:t>
            </a:r>
            <a:br>
              <a:rPr sz="1400"/>
            </a:br>
            <a:r>
              <a:rPr lang="en-US" sz="1400" b="0" u="none" strike="noStrike">
                <a:solidFill>
                  <a:srgbClr val="FFFFFF"/>
                </a:solidFill>
                <a:effectLst/>
                <a:uFillTx/>
                <a:latin typeface="Cascadia Mono"/>
                <a:ea typeface="Arial"/>
              </a:rPr>
              <a:t>dotnet add package Microsoft.EntityFrameworkCore.Design</a:t>
            </a:r>
            <a:br>
              <a:rPr sz="1400"/>
            </a:br>
            <a:endParaRPr lang="en-US" sz="1400" b="0" u="none" strike="noStrike">
              <a:solidFill>
                <a:srgbClr val="FFFFFF"/>
              </a:solidFill>
              <a:effectLst/>
              <a:uFillTx/>
              <a:latin typeface="Arial"/>
            </a:endParaRPr>
          </a:p>
        </p:txBody>
      </p:sp>
      <p:sp>
        <p:nvSpPr>
          <p:cNvPr id="833" name="TextBox 19"/>
          <p:cNvSpPr/>
          <p:nvPr/>
        </p:nvSpPr>
        <p:spPr>
          <a:xfrm>
            <a:off x="248760" y="1993320"/>
            <a:ext cx="144144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Setup models and db contexts before running migration commands. Also add fluent api vs data annotations VVV</a:t>
            </a:r>
            <a:endParaRPr lang="en-US" sz="1400" b="0" u="none" strike="noStrike">
              <a:solidFill>
                <a:srgbClr val="FFFFFF"/>
              </a:solidFill>
              <a:effectLst/>
              <a:uFillTx/>
              <a:latin typeface="Arial"/>
            </a:endParaRPr>
          </a:p>
        </p:txBody>
      </p:sp>
      <p:pic>
        <p:nvPicPr>
          <p:cNvPr id="834" name="Picture 5"/>
          <p:cNvPicPr/>
          <p:nvPr/>
        </p:nvPicPr>
        <p:blipFill>
          <a:blip r:embed="rId3"/>
          <a:stretch/>
        </p:blipFill>
        <p:spPr>
          <a:xfrm>
            <a:off x="91440" y="3962520"/>
            <a:ext cx="3639240" cy="1099080"/>
          </a:xfrm>
          <a:prstGeom prst="rect">
            <a:avLst/>
          </a:prstGeom>
          <a:noFill/>
          <a:ln w="0">
            <a:noFill/>
          </a:ln>
        </p:spPr>
      </p:pic>
      <p:pic>
        <p:nvPicPr>
          <p:cNvPr id="835" name="Picture 7"/>
          <p:cNvPicPr/>
          <p:nvPr/>
        </p:nvPicPr>
        <p:blipFill>
          <a:blip r:embed="rId4"/>
          <a:stretch/>
        </p:blipFill>
        <p:spPr>
          <a:xfrm>
            <a:off x="3785400" y="4452120"/>
            <a:ext cx="5912640" cy="626400"/>
          </a:xfrm>
          <a:prstGeom prst="rect">
            <a:avLst/>
          </a:prstGeom>
          <a:noFill/>
          <a:ln w="0">
            <a:noFill/>
          </a:ln>
        </p:spPr>
      </p:pic>
      <p:pic>
        <p:nvPicPr>
          <p:cNvPr id="836" name="Picture 9"/>
          <p:cNvPicPr/>
          <p:nvPr/>
        </p:nvPicPr>
        <p:blipFill>
          <a:blip r:embed="rId5"/>
          <a:stretch/>
        </p:blipFill>
        <p:spPr>
          <a:xfrm>
            <a:off x="1911240" y="2557440"/>
            <a:ext cx="6280920" cy="1231920"/>
          </a:xfrm>
          <a:prstGeom prst="rect">
            <a:avLst/>
          </a:prstGeom>
          <a:noFill/>
          <a:ln w="0">
            <a:noFill/>
          </a:ln>
        </p:spPr>
      </p:pic>
      <p:pic>
        <p:nvPicPr>
          <p:cNvPr id="837" name="Picture 13"/>
          <p:cNvPicPr/>
          <p:nvPr/>
        </p:nvPicPr>
        <p:blipFill>
          <a:blip r:embed="rId6"/>
          <a:stretch/>
        </p:blipFill>
        <p:spPr>
          <a:xfrm>
            <a:off x="3785400" y="3893400"/>
            <a:ext cx="7574040" cy="504720"/>
          </a:xfrm>
          <a:prstGeom prst="rect">
            <a:avLst/>
          </a:prstGeom>
          <a:noFill/>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8"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EF setup with SQL Server</a:t>
            </a:r>
            <a:endParaRPr lang="en-US" sz="3000" b="0" u="none" strike="noStrike">
              <a:solidFill>
                <a:srgbClr val="000000"/>
              </a:solidFill>
              <a:effectLst/>
              <a:uFillTx/>
              <a:latin typeface="Arial"/>
            </a:endParaRPr>
          </a:p>
        </p:txBody>
      </p:sp>
      <p:cxnSp>
        <p:nvCxnSpPr>
          <p:cNvPr id="839"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0" name="Picture 11"/>
          <p:cNvPicPr/>
          <p:nvPr/>
        </p:nvPicPr>
        <p:blipFill>
          <a:blip r:embed="rId2"/>
          <a:stretch/>
        </p:blipFill>
        <p:spPr>
          <a:xfrm>
            <a:off x="482760" y="1871280"/>
            <a:ext cx="7536960" cy="338040"/>
          </a:xfrm>
          <a:prstGeom prst="rect">
            <a:avLst/>
          </a:prstGeom>
          <a:noFill/>
          <a:ln w="0">
            <a:noFill/>
          </a:ln>
        </p:spPr>
      </p:pic>
      <p:pic>
        <p:nvPicPr>
          <p:cNvPr id="841" name="Picture 15"/>
          <p:cNvPicPr/>
          <p:nvPr/>
        </p:nvPicPr>
        <p:blipFill>
          <a:blip r:embed="rId3"/>
          <a:stretch/>
        </p:blipFill>
        <p:spPr>
          <a:xfrm>
            <a:off x="260280" y="1229040"/>
            <a:ext cx="7981560" cy="369360"/>
          </a:xfrm>
          <a:prstGeom prst="rect">
            <a:avLst/>
          </a:prstGeom>
          <a:noFill/>
          <a:ln w="0">
            <a:noFill/>
          </a:ln>
        </p:spPr>
      </p:pic>
      <p:pic>
        <p:nvPicPr>
          <p:cNvPr id="842" name="Picture 17"/>
          <p:cNvPicPr/>
          <p:nvPr/>
        </p:nvPicPr>
        <p:blipFill>
          <a:blip r:embed="rId4"/>
          <a:stretch/>
        </p:blipFill>
        <p:spPr>
          <a:xfrm>
            <a:off x="81000" y="2403000"/>
            <a:ext cx="2895480" cy="456840"/>
          </a:xfrm>
          <a:prstGeom prst="rect">
            <a:avLst/>
          </a:prstGeom>
          <a:noFill/>
          <a:ln w="0">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44"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45" name="Picture 5"/>
          <p:cNvPicPr/>
          <p:nvPr/>
        </p:nvPicPr>
        <p:blipFill>
          <a:blip r:embed="rId2"/>
          <a:stretch/>
        </p:blipFill>
        <p:spPr>
          <a:xfrm>
            <a:off x="269640" y="1153080"/>
            <a:ext cx="4489560" cy="1645920"/>
          </a:xfrm>
          <a:prstGeom prst="rect">
            <a:avLst/>
          </a:prstGeom>
          <a:noFill/>
          <a:ln w="0">
            <a:noFill/>
          </a:ln>
        </p:spPr>
      </p:pic>
      <p:pic>
        <p:nvPicPr>
          <p:cNvPr id="846" name="Picture 7"/>
          <p:cNvPicPr/>
          <p:nvPr/>
        </p:nvPicPr>
        <p:blipFill>
          <a:blip r:embed="rId3"/>
          <a:stretch/>
        </p:blipFill>
        <p:spPr>
          <a:xfrm>
            <a:off x="269640" y="2943720"/>
            <a:ext cx="3629160" cy="447480"/>
          </a:xfrm>
          <a:prstGeom prst="rect">
            <a:avLst/>
          </a:prstGeom>
          <a:noFill/>
          <a:ln w="0">
            <a:noFill/>
          </a:ln>
        </p:spPr>
      </p:pic>
      <p:pic>
        <p:nvPicPr>
          <p:cNvPr id="847" name="Picture 3"/>
          <p:cNvPicPr/>
          <p:nvPr/>
        </p:nvPicPr>
        <p:blipFill>
          <a:blip r:embed="rId4"/>
          <a:stretch/>
        </p:blipFill>
        <p:spPr>
          <a:xfrm>
            <a:off x="5401800" y="1323360"/>
            <a:ext cx="3357000" cy="1201680"/>
          </a:xfrm>
          <a:prstGeom prst="rect">
            <a:avLst/>
          </a:prstGeom>
          <a:noFill/>
          <a:ln w="0">
            <a:noFill/>
          </a:ln>
        </p:spPr>
      </p:pic>
      <p:pic>
        <p:nvPicPr>
          <p:cNvPr id="848" name="Picture 8"/>
          <p:cNvPicPr/>
          <p:nvPr/>
        </p:nvPicPr>
        <p:blipFill>
          <a:blip r:embed="rId5"/>
          <a:stretch/>
        </p:blipFill>
        <p:spPr>
          <a:xfrm>
            <a:off x="5225760" y="2722320"/>
            <a:ext cx="3902040" cy="1840320"/>
          </a:xfrm>
          <a:prstGeom prst="rect">
            <a:avLst/>
          </a:prstGeom>
          <a:noFill/>
          <a:ln w="0">
            <a:noFill/>
          </a:ln>
        </p:spPr>
      </p:pic>
      <p:sp>
        <p:nvSpPr>
          <p:cNvPr id="849" name="TextBox 9"/>
          <p:cNvSpPr/>
          <p:nvPr/>
        </p:nvSpPr>
        <p:spPr>
          <a:xfrm>
            <a:off x="569520" y="3648960"/>
            <a:ext cx="2641680" cy="522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Both of these can use CRUD</a:t>
            </a:r>
            <a:endParaRPr lang="en-US" sz="1400" b="0" u="none" strike="noStrike">
              <a:solidFill>
                <a:srgbClr val="FFFFFF"/>
              </a:solidFill>
              <a:effectLst/>
              <a:uFillTx/>
              <a:latin typeface="Arial"/>
            </a:endParaRPr>
          </a:p>
          <a:p>
            <a:pPr>
              <a:lnSpc>
                <a:spcPct val="100000"/>
              </a:lnSpc>
            </a:pPr>
            <a:r>
              <a:rPr lang="en-US" sz="1400" b="0" u="none" strike="noStrike">
                <a:solidFill>
                  <a:srgbClr val="000000"/>
                </a:solidFill>
                <a:effectLst/>
                <a:uFillTx/>
                <a:latin typeface="Arial"/>
                <a:ea typeface="Arial"/>
              </a:rPr>
              <a:t>Procedures can take in a value</a:t>
            </a:r>
            <a:endParaRPr lang="en-US" sz="1400" b="0" u="none" strike="noStrike">
              <a:solidFill>
                <a:srgbClr val="FFFFFF"/>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05"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06" name="TextBox 2"/>
          <p:cNvSpPr/>
          <p:nvPr/>
        </p:nvSpPr>
        <p:spPr>
          <a:xfrm>
            <a:off x="947880" y="1536120"/>
            <a:ext cx="5652000" cy="138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 DATABASE Project1;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USE Project1;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CREATE SCHEMA p1;</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p:txBody>
      </p:sp>
      <p:sp>
        <p:nvSpPr>
          <p:cNvPr id="407" name="Arrow: Right 9"/>
          <p:cNvSpPr/>
          <p:nvPr/>
        </p:nvSpPr>
        <p:spPr>
          <a:xfrm flipH="1">
            <a:off x="3773160" y="15361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8" name="Arrow: Right 10"/>
          <p:cNvSpPr/>
          <p:nvPr/>
        </p:nvSpPr>
        <p:spPr>
          <a:xfrm flipH="1">
            <a:off x="3773160" y="198432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09" name="Arrow: Right 11"/>
          <p:cNvSpPr/>
          <p:nvPr/>
        </p:nvSpPr>
        <p:spPr>
          <a:xfrm flipH="1">
            <a:off x="3773160" y="2453040"/>
            <a:ext cx="402840" cy="237240"/>
          </a:xfrm>
          <a:prstGeom prst="rightArrow">
            <a:avLst>
              <a:gd name="adj1" fmla="val 50000"/>
              <a:gd name="adj2" fmla="val 50000"/>
            </a:avLst>
          </a:prstGeom>
          <a:solidFill>
            <a:srgbClr val="FF8B7B"/>
          </a:solidFill>
          <a:ln>
            <a:solidFill>
              <a:srgbClr val="6F3C35"/>
            </a:solidFill>
            <a:round/>
          </a:ln>
        </p:spPr>
        <p:style>
          <a:lnRef idx="2">
            <a:schemeClr val="accent3">
              <a:shade val="15000"/>
            </a:schemeClr>
          </a:lnRef>
          <a:fillRef idx="1">
            <a:schemeClr val="accent3"/>
          </a:fillRef>
          <a:effectRef idx="0">
            <a:schemeClr val="accent3"/>
          </a:effectRef>
          <a:fontRef idx="minor"/>
        </p:style>
        <p:txBody>
          <a:bodyPr lIns="90000" tIns="45000" rIns="90000" bIns="45000" anchor="ctr">
            <a:noAutofit/>
          </a:bodyPr>
          <a:lstStyle/>
          <a:p>
            <a:endParaRPr lang="en-US" sz="1400" b="0" u="none" strike="noStrike">
              <a:solidFill>
                <a:schemeClr val="lt1"/>
              </a:solidFill>
              <a:effectLst/>
              <a:uFillTx/>
              <a:latin typeface="Arial"/>
            </a:endParaRPr>
          </a:p>
        </p:txBody>
      </p:sp>
      <p:sp>
        <p:nvSpPr>
          <p:cNvPr id="410" name="TextBox 12"/>
          <p:cNvSpPr/>
          <p:nvPr/>
        </p:nvSpPr>
        <p:spPr>
          <a:xfrm>
            <a:off x="4177080" y="1510200"/>
            <a:ext cx="456192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A Database houses tables.</a:t>
            </a:r>
            <a:endParaRPr lang="en-US" sz="1400" b="0" u="none" strike="noStrike">
              <a:solidFill>
                <a:srgbClr val="FFFFFF"/>
              </a:solidFill>
              <a:effectLst/>
              <a:uFillTx/>
              <a:latin typeface="Arial"/>
            </a:endParaRPr>
          </a:p>
        </p:txBody>
      </p:sp>
      <p:sp>
        <p:nvSpPr>
          <p:cNvPr id="411" name="TextBox 13"/>
          <p:cNvSpPr/>
          <p:nvPr/>
        </p:nvSpPr>
        <p:spPr>
          <a:xfrm>
            <a:off x="4177080" y="1955160"/>
            <a:ext cx="43167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Switch to a target database to issue commands.</a:t>
            </a:r>
            <a:endParaRPr lang="en-US" sz="1400" b="0" u="none" strike="noStrike">
              <a:solidFill>
                <a:srgbClr val="FFFFFF"/>
              </a:solidFill>
              <a:effectLst/>
              <a:uFillTx/>
              <a:latin typeface="Arial"/>
            </a:endParaRPr>
          </a:p>
        </p:txBody>
      </p:sp>
      <p:sp>
        <p:nvSpPr>
          <p:cNvPr id="412" name="TextBox 14"/>
          <p:cNvSpPr/>
          <p:nvPr/>
        </p:nvSpPr>
        <p:spPr>
          <a:xfrm>
            <a:off x="4177080" y="2364840"/>
            <a:ext cx="4316760" cy="203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Creates a schema, which holds our tables and other configuration data which may be placed inside. This is a Microsoft SQL Server feature specifically and shouldn’t be confused with the broader term ‘database schema’. </a:t>
            </a:r>
            <a:endParaRPr lang="en-US" sz="14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400" b="0" u="none" strike="noStrike">
                <a:solidFill>
                  <a:schemeClr val="lt1"/>
                </a:solidFill>
                <a:effectLst/>
                <a:uFillTx/>
                <a:latin typeface="Arial"/>
                <a:ea typeface="Arial"/>
              </a:rPr>
              <a:t>A schema in Microsoft SQL Server may also have security rules applied. I.e. database users may have varying levels of access to tables &amp; queries.</a:t>
            </a:r>
            <a:endParaRPr lang="en-US" sz="1400" b="0" u="none" strike="noStrike">
              <a:solidFill>
                <a:srgbClr val="FFFFFF"/>
              </a:solidFill>
              <a:effectLst/>
              <a:uFillTx/>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0"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1"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2" name="Picture 6"/>
          <p:cNvPicPr/>
          <p:nvPr/>
        </p:nvPicPr>
        <p:blipFill>
          <a:blip r:embed="rId2"/>
          <a:stretch/>
        </p:blipFill>
        <p:spPr>
          <a:xfrm>
            <a:off x="336960" y="1414080"/>
            <a:ext cx="3805560" cy="3351960"/>
          </a:xfrm>
          <a:prstGeom prst="rect">
            <a:avLst/>
          </a:prstGeom>
          <a:noFill/>
          <a:ln w="0">
            <a:noFill/>
          </a:ln>
        </p:spPr>
      </p:pic>
      <p:pic>
        <p:nvPicPr>
          <p:cNvPr id="853" name="Picture 10"/>
          <p:cNvPicPr/>
          <p:nvPr/>
        </p:nvPicPr>
        <p:blipFill>
          <a:blip r:embed="rId3"/>
          <a:stretch/>
        </p:blipFill>
        <p:spPr>
          <a:xfrm>
            <a:off x="4804200" y="1414080"/>
            <a:ext cx="4102560" cy="2547000"/>
          </a:xfrm>
          <a:prstGeom prst="rect">
            <a:avLst/>
          </a:prstGeom>
          <a:noFill/>
          <a:ln w="0">
            <a:noFill/>
          </a:ln>
        </p:spPr>
      </p:pic>
      <p:sp>
        <p:nvSpPr>
          <p:cNvPr id="854" name="TextBox 11"/>
          <p:cNvSpPr/>
          <p:nvPr/>
        </p:nvSpPr>
        <p:spPr>
          <a:xfrm>
            <a:off x="1127520" y="824400"/>
            <a:ext cx="572760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none" strike="noStrike">
                <a:solidFill>
                  <a:srgbClr val="000000"/>
                </a:solidFill>
                <a:effectLst/>
                <a:uFillTx/>
                <a:latin typeface="Arial"/>
                <a:ea typeface="Arial"/>
              </a:rPr>
              <a:t>Scalar functions – returns singlular value; can’t CRUD; can be nested  </a:t>
            </a:r>
            <a:endParaRPr lang="en-US" sz="1400" b="0" u="none" strike="noStrike">
              <a:solidFill>
                <a:srgbClr val="FFFFFF"/>
              </a:solidFill>
              <a:effectLst/>
              <a:uFillTx/>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Misc</a:t>
            </a:r>
            <a:endParaRPr lang="en-US" sz="3000" b="0" u="none" strike="noStrike">
              <a:solidFill>
                <a:srgbClr val="000000"/>
              </a:solidFill>
              <a:effectLst/>
              <a:uFillTx/>
              <a:latin typeface="Arial"/>
            </a:endParaRPr>
          </a:p>
        </p:txBody>
      </p:sp>
      <p:cxnSp>
        <p:nvCxnSpPr>
          <p:cNvPr id="85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57" name="Picture 3"/>
          <p:cNvPicPr/>
          <p:nvPr/>
        </p:nvPicPr>
        <p:blipFill>
          <a:blip r:embed="rId2"/>
          <a:stretch/>
        </p:blipFill>
        <p:spPr>
          <a:xfrm>
            <a:off x="713160" y="1121040"/>
            <a:ext cx="3502440" cy="3508560"/>
          </a:xfrm>
          <a:prstGeom prst="rect">
            <a:avLst/>
          </a:prstGeom>
          <a:noFill/>
          <a:ln w="0">
            <a:noFill/>
          </a:ln>
        </p:spPr>
      </p:pic>
      <p:sp>
        <p:nvSpPr>
          <p:cNvPr id="858"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9"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REST</a:t>
            </a:r>
            <a:endParaRPr lang="en-US" sz="3000" b="0" u="none" strike="noStrike">
              <a:solidFill>
                <a:srgbClr val="000000"/>
              </a:solidFill>
              <a:effectLst/>
              <a:uFillTx/>
              <a:latin typeface="Arial"/>
            </a:endParaRPr>
          </a:p>
        </p:txBody>
      </p:sp>
      <p:cxnSp>
        <p:nvCxnSpPr>
          <p:cNvPr id="860"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1" name="TextBox 5"/>
          <p:cNvSpPr/>
          <p:nvPr/>
        </p:nvSpPr>
        <p:spPr>
          <a:xfrm>
            <a:off x="4856760" y="1630440"/>
            <a:ext cx="3829680" cy="52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rgbClr val="000000"/>
                </a:solidFill>
                <a:effectLst/>
                <a:uFillTx/>
                <a:latin typeface="Arial"/>
                <a:ea typeface="Arial"/>
              </a:rPr>
              <a:t>Different than procedure in that it can’t take in a value and can’t execute CRUD operations </a:t>
            </a:r>
            <a:endParaRPr lang="en-US" sz="1400" b="0" u="none" strike="noStrike">
              <a:solidFill>
                <a:srgbClr val="FFFFFF"/>
              </a:solidFill>
              <a:effectLst/>
              <a:uFillTx/>
              <a:latin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3" name="Straight Arrow Connector 4"/>
          <p:cNvCxnSpPr/>
          <p:nvPr/>
        </p:nvCxnSpPr>
        <p:spPr>
          <a:xfrm>
            <a:off x="7176960" y="1413720"/>
            <a:ext cx="914760" cy="914760"/>
          </a:xfrm>
          <a:prstGeom prst="straightConnector1">
            <a:avLst/>
          </a:prstGeom>
          <a:ln>
            <a:solidFill>
              <a:srgbClr val="57496D"/>
            </a:solidFill>
            <a:round/>
            <a:tailEnd type="triangle" w="med" len="med"/>
          </a:ln>
        </p:spPr>
      </p:cxnSp>
      <p:sp>
        <p:nvSpPr>
          <p:cNvPr id="864" name="TextBox 2"/>
          <p:cNvSpPr/>
          <p:nvPr/>
        </p:nvSpPr>
        <p:spPr>
          <a:xfrm>
            <a:off x="382680" y="971280"/>
            <a:ext cx="7186320" cy="181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u="none" strike="noStrike">
                <a:solidFill>
                  <a:schemeClr val="lt1"/>
                </a:solidFill>
                <a:effectLst/>
                <a:uFillTx/>
                <a:latin typeface="Arial"/>
                <a:ea typeface="Arial"/>
              </a:rPr>
              <a: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HTTP Request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API Layer, Program.cs calls a service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Service Layer – one or more service.cs impelentations execute business logic, calls units of work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Unit Of Work relay repository implemenations </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Repo Implementation Class</a:t>
            </a:r>
            <a:endParaRPr lang="en-US" sz="1400" b="0" u="none" strike="noStrike">
              <a:solidFill>
                <a:srgbClr val="FFFFFF"/>
              </a:solidFill>
              <a:effectLst/>
              <a:uFillTx/>
              <a:latin typeface="Arial"/>
            </a:endParaRPr>
          </a:p>
          <a:p>
            <a:pPr marL="285840" indent="-285840">
              <a:lnSpc>
                <a:spcPct val="100000"/>
              </a:lnSpc>
              <a:buClr>
                <a:srgbClr val="FFFFFF"/>
              </a:buClr>
              <a:buFont typeface="Wingdings" charset="2"/>
              <a:buChar char=""/>
            </a:pPr>
            <a:r>
              <a:rPr lang="en-US" sz="1400" b="0" u="none" strike="noStrike">
                <a:solidFill>
                  <a:schemeClr val="lt1"/>
                </a:solidFill>
                <a:effectLst/>
                <a:uFillTx/>
                <a:latin typeface="Arial"/>
                <a:ea typeface="Arial"/>
              </a:rPr>
              <a:t>Repo Layer – DbContext Access </a:t>
            </a:r>
            <a:endParaRPr lang="en-US" sz="1400" b="0" u="none" strike="noStrike">
              <a:solidFill>
                <a:srgbClr val="FFFFFF"/>
              </a:solidFill>
              <a:effectLst/>
              <a:uFillTx/>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 name="PlaceHolder 1"/>
          <p:cNvSpPr>
            <a:spLocks noGrp="1"/>
          </p:cNvSpPr>
          <p:nvPr>
            <p:ph type="title"/>
          </p:nvPr>
        </p:nvSpPr>
        <p:spPr>
          <a:xfrm>
            <a:off x="713160" y="21204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ASP.NET Week 3 Stuff</a:t>
            </a:r>
            <a:endParaRPr lang="en-US" sz="3000" b="0" u="none" strike="noStrike">
              <a:solidFill>
                <a:srgbClr val="000000"/>
              </a:solidFill>
              <a:effectLst/>
              <a:uFillTx/>
              <a:latin typeface="Arial"/>
            </a:endParaRPr>
          </a:p>
        </p:txBody>
      </p:sp>
      <p:cxnSp>
        <p:nvCxnSpPr>
          <p:cNvPr id="866" name="Straight Arrow Connector 4"/>
          <p:cNvCxnSpPr/>
          <p:nvPr/>
        </p:nvCxnSpPr>
        <p:spPr>
          <a:xfrm>
            <a:off x="7176960" y="1413720"/>
            <a:ext cx="914760" cy="914760"/>
          </a:xfrm>
          <a:prstGeom prst="straightConnector1">
            <a:avLst/>
          </a:prstGeom>
          <a:ln>
            <a:solidFill>
              <a:srgbClr val="57496D"/>
            </a:solidFill>
            <a:round/>
            <a:tailEnd type="triangle" w="med" len="med"/>
          </a:ln>
        </p:spPr>
      </p:cxnSp>
      <p:pic>
        <p:nvPicPr>
          <p:cNvPr id="867" name="Picture 5"/>
          <p:cNvPicPr/>
          <p:nvPr/>
        </p:nvPicPr>
        <p:blipFill>
          <a:blip r:embed="rId2"/>
          <a:stretch/>
        </p:blipFill>
        <p:spPr>
          <a:xfrm>
            <a:off x="1366560" y="919080"/>
            <a:ext cx="6525000" cy="2314440"/>
          </a:xfrm>
          <a:prstGeom prst="rect">
            <a:avLst/>
          </a:prstGeom>
          <a:noFill/>
          <a:ln w="0">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8" name="Google Shape;993;p40"/>
          <p:cNvSpPr/>
          <p:nvPr/>
        </p:nvSpPr>
        <p:spPr>
          <a:xfrm>
            <a:off x="4803840" y="292788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69"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Multi-Tenant Architecture</a:t>
            </a:r>
            <a:endParaRPr lang="en-US" sz="3000" b="0" u="none" strike="noStrike">
              <a:solidFill>
                <a:srgbClr val="000000"/>
              </a:solidFill>
              <a:effectLst/>
              <a:uFillTx/>
              <a:latin typeface="Arial"/>
            </a:endParaRPr>
          </a:p>
        </p:txBody>
      </p:sp>
      <p:sp>
        <p:nvSpPr>
          <p:cNvPr id="870" name="Google Shape;991;p40"/>
          <p:cNvSpPr/>
          <p:nvPr/>
        </p:nvSpPr>
        <p:spPr>
          <a:xfrm>
            <a:off x="713160" y="1146240"/>
            <a:ext cx="3645720" cy="1687320"/>
          </a:xfrm>
          <a:prstGeom prst="roundRect">
            <a:avLst>
              <a:gd name="adj" fmla="val 5263"/>
            </a:avLst>
          </a:prstGeom>
          <a:no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1" name="Google Shape;992;p40"/>
          <p:cNvSpPr/>
          <p:nvPr/>
        </p:nvSpPr>
        <p:spPr>
          <a:xfrm>
            <a:off x="713160" y="2934000"/>
            <a:ext cx="3645720" cy="1687320"/>
          </a:xfrm>
          <a:prstGeom prst="roundRect">
            <a:avLst>
              <a:gd name="adj" fmla="val 5263"/>
            </a:avLst>
          </a:prstGeom>
          <a:no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2" name="Google Shape;993;p40"/>
          <p:cNvSpPr/>
          <p:nvPr/>
        </p:nvSpPr>
        <p:spPr>
          <a:xfrm>
            <a:off x="4794480" y="1124640"/>
            <a:ext cx="3645720" cy="1687320"/>
          </a:xfrm>
          <a:prstGeom prst="roundRect">
            <a:avLst>
              <a:gd name="adj" fmla="val 3710"/>
            </a:avLst>
          </a:prstGeom>
          <a:noFill/>
          <a:ln w="19050">
            <a:solidFill>
              <a:srgbClr val="2FC09B"/>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73" name="Google Shape;995;p40"/>
          <p:cNvSpPr/>
          <p:nvPr/>
        </p:nvSpPr>
        <p:spPr>
          <a:xfrm>
            <a:off x="90468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All Salesforce customer orgs are in the cloud, so they share server space.</a:t>
            </a:r>
            <a:endParaRPr lang="en-US" sz="1400" b="0" u="none" strike="noStrike">
              <a:solidFill>
                <a:srgbClr val="FFFFFF"/>
              </a:solidFill>
              <a:effectLst/>
              <a:uFillTx/>
              <a:latin typeface="Arial"/>
            </a:endParaRPr>
          </a:p>
          <a:p>
            <a:pPr>
              <a:lnSpc>
                <a:spcPct val="100000"/>
              </a:lnSpc>
              <a:tabLst>
                <a:tab pos="0" algn="l"/>
              </a:tabLst>
            </a:pPr>
            <a:endParaRPr lang="en-US" sz="1400" b="0" u="none" strike="noStrike">
              <a:solidFill>
                <a:srgbClr val="FFFFFF"/>
              </a:solidFill>
              <a:effectLst/>
              <a:uFillTx/>
              <a:latin typeface="Arial"/>
            </a:endParaRPr>
          </a:p>
        </p:txBody>
      </p:sp>
      <p:sp>
        <p:nvSpPr>
          <p:cNvPr id="874" name="Google Shape;996;p40"/>
          <p:cNvSpPr/>
          <p:nvPr/>
        </p:nvSpPr>
        <p:spPr>
          <a:xfrm>
            <a:off x="548676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US" sz="1400" b="0" u="none" strike="noStrike">
                <a:solidFill>
                  <a:schemeClr val="lt1"/>
                </a:solidFill>
                <a:effectLst/>
                <a:uFillTx/>
                <a:latin typeface="Source Sans Pro"/>
                <a:ea typeface="Source Sans Pro"/>
              </a:rPr>
              <a:t>Limits are in place so that no one org can overuse resources and degrade the performance for everyone else. </a:t>
            </a:r>
            <a:endParaRPr lang="en-US" sz="1400" b="0" u="none" strike="noStrike">
              <a:solidFill>
                <a:srgbClr val="FFFFFF"/>
              </a:solidFill>
              <a:effectLst/>
              <a:uFillTx/>
              <a:latin typeface="Arial"/>
            </a:endParaRPr>
          </a:p>
          <a:p>
            <a:pPr algn="r">
              <a:lnSpc>
                <a:spcPct val="100000"/>
              </a:lnSpc>
              <a:tabLst>
                <a:tab pos="0" algn="l"/>
              </a:tabLst>
            </a:pPr>
            <a:endParaRPr lang="en-US" sz="1400" b="0" u="none" strike="noStrike">
              <a:solidFill>
                <a:srgbClr val="FFFFFF"/>
              </a:solidFill>
              <a:effectLst/>
              <a:uFillTx/>
              <a:latin typeface="Arial"/>
            </a:endParaRPr>
          </a:p>
        </p:txBody>
      </p:sp>
      <p:sp>
        <p:nvSpPr>
          <p:cNvPr id="875" name="Google Shape;997;p40"/>
          <p:cNvSpPr/>
          <p:nvPr/>
        </p:nvSpPr>
        <p:spPr>
          <a:xfrm>
            <a:off x="6105600" y="3153600"/>
            <a:ext cx="21247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Governor Limits</a:t>
            </a:r>
            <a:endParaRPr lang="en-US" sz="1800" b="0" u="none" strike="noStrike">
              <a:solidFill>
                <a:srgbClr val="FFFFFF"/>
              </a:solidFill>
              <a:effectLst/>
              <a:uFillTx/>
              <a:latin typeface="Arial"/>
            </a:endParaRPr>
          </a:p>
        </p:txBody>
      </p:sp>
      <p:sp>
        <p:nvSpPr>
          <p:cNvPr id="876" name="Google Shape;998;p40"/>
          <p:cNvSpPr/>
          <p:nvPr/>
        </p:nvSpPr>
        <p:spPr>
          <a:xfrm>
            <a:off x="904680" y="1416960"/>
            <a:ext cx="22381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Servers</a:t>
            </a:r>
            <a:endParaRPr lang="en-US" sz="1800" b="0" u="none" strike="noStrike">
              <a:solidFill>
                <a:srgbClr val="FFFFFF"/>
              </a:solidFill>
              <a:effectLst/>
              <a:uFillTx/>
              <a:latin typeface="Arial"/>
            </a:endParaRPr>
          </a:p>
        </p:txBody>
      </p:sp>
      <p:sp>
        <p:nvSpPr>
          <p:cNvPr id="877" name="Google Shape;999;p40"/>
          <p:cNvSpPr/>
          <p:nvPr/>
        </p:nvSpPr>
        <p:spPr>
          <a:xfrm>
            <a:off x="904680" y="3153600"/>
            <a:ext cx="234288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15000"/>
              </a:lnSpc>
              <a:spcAft>
                <a:spcPts val="1599"/>
              </a:spcAft>
              <a:tabLst>
                <a:tab pos="0" algn="l"/>
              </a:tabLst>
            </a:pPr>
            <a:r>
              <a:rPr lang="en" sz="1800" b="1" u="none" strike="noStrike">
                <a:solidFill>
                  <a:srgbClr val="FFFFFF"/>
                </a:solidFill>
                <a:effectLst/>
                <a:uFillTx/>
                <a:latin typeface="Hammersmith One"/>
                <a:ea typeface="Hammersmith One"/>
              </a:rPr>
              <a:t>Shared Resources</a:t>
            </a:r>
            <a:endParaRPr lang="en-US" sz="1800" b="0" u="none" strike="noStrike">
              <a:solidFill>
                <a:srgbClr val="FFFFFF"/>
              </a:solidFill>
              <a:effectLst/>
              <a:uFillTx/>
              <a:latin typeface="Arial"/>
            </a:endParaRPr>
          </a:p>
        </p:txBody>
      </p:sp>
      <p:sp>
        <p:nvSpPr>
          <p:cNvPr id="878" name="Google Shape;1000;p40"/>
          <p:cNvSpPr/>
          <p:nvPr/>
        </p:nvSpPr>
        <p:spPr>
          <a:xfrm>
            <a:off x="904680" y="354276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nSpc>
                <a:spcPct val="100000"/>
              </a:lnSpc>
              <a:tabLst>
                <a:tab pos="0" algn="l"/>
              </a:tabLst>
            </a:pPr>
            <a:r>
              <a:rPr lang="en-US" sz="1400" b="0" u="none" strike="noStrike">
                <a:solidFill>
                  <a:schemeClr val="lt1"/>
                </a:solidFill>
                <a:effectLst/>
                <a:uFillTx/>
                <a:latin typeface="Source Sans Pro"/>
                <a:ea typeface="Source Sans Pro"/>
              </a:rPr>
              <a:t>Because orgs share server space, they also share the physical hardware that keeps the server running. i.e. ram, cpu time, ect. </a:t>
            </a:r>
            <a:endParaRPr lang="en-US" sz="1400" b="0" u="none" strike="noStrike">
              <a:solidFill>
                <a:srgbClr val="FFFFFF"/>
              </a:solidFill>
              <a:effectLst/>
              <a:uFillTx/>
              <a:latin typeface="Arial"/>
            </a:endParaRPr>
          </a:p>
          <a:p>
            <a:pPr>
              <a:lnSpc>
                <a:spcPct val="100000"/>
              </a:lnSpc>
              <a:spcBef>
                <a:spcPts val="1599"/>
              </a:spcBef>
              <a:tabLst>
                <a:tab pos="0" algn="l"/>
              </a:tabLst>
            </a:pPr>
            <a:endParaRPr lang="en-US" sz="1400" b="0" u="none" strike="noStrike">
              <a:solidFill>
                <a:srgbClr val="FFFFFF"/>
              </a:solidFill>
              <a:effectLst/>
              <a:uFillTx/>
              <a:latin typeface="Arial"/>
            </a:endParaRPr>
          </a:p>
        </p:txBody>
      </p:sp>
      <p:sp>
        <p:nvSpPr>
          <p:cNvPr id="879" name="Google Shape;1001;p40"/>
          <p:cNvSpPr/>
          <p:nvPr/>
        </p:nvSpPr>
        <p:spPr>
          <a:xfrm>
            <a:off x="5705640" y="1416960"/>
            <a:ext cx="2524320" cy="38196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15000"/>
              </a:lnSpc>
              <a:spcAft>
                <a:spcPts val="1599"/>
              </a:spcAft>
              <a:tabLst>
                <a:tab pos="0" algn="l"/>
              </a:tabLst>
            </a:pPr>
            <a:r>
              <a:rPr lang="en" sz="1800" b="1" u="none" strike="noStrike">
                <a:solidFill>
                  <a:srgbClr val="FFFFFF"/>
                </a:solidFill>
                <a:effectLst/>
                <a:uFillTx/>
                <a:latin typeface="Hammersmith One"/>
                <a:ea typeface="Hammersmith One"/>
              </a:rPr>
              <a:t>Isolated Environment</a:t>
            </a:r>
            <a:endParaRPr lang="en-US" sz="1800" b="0" u="none" strike="noStrike">
              <a:solidFill>
                <a:srgbClr val="FFFFFF"/>
              </a:solidFill>
              <a:effectLst/>
              <a:uFillTx/>
              <a:latin typeface="Arial"/>
            </a:endParaRPr>
          </a:p>
        </p:txBody>
      </p:sp>
      <p:sp>
        <p:nvSpPr>
          <p:cNvPr id="880" name="Google Shape;1002;p40"/>
          <p:cNvSpPr/>
          <p:nvPr/>
        </p:nvSpPr>
        <p:spPr>
          <a:xfrm>
            <a:off x="5486400" y="1798920"/>
            <a:ext cx="2743560" cy="74628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a:lnSpc>
                <a:spcPct val="100000"/>
              </a:lnSpc>
              <a:tabLst>
                <a:tab pos="0" algn="l"/>
              </a:tabLst>
            </a:pPr>
            <a:r>
              <a:rPr lang="en" sz="1400" b="0" u="none" strike="noStrike">
                <a:solidFill>
                  <a:schemeClr val="lt1"/>
                </a:solidFill>
                <a:effectLst/>
                <a:uFillTx/>
                <a:latin typeface="Source Sans Pro"/>
                <a:ea typeface="Source Sans Pro"/>
              </a:rPr>
              <a:t>Each org is an isolated environment from other orgs on the cloud.</a:t>
            </a:r>
            <a:endParaRPr lang="en-US" sz="1400" b="0" u="none" strike="noStrike">
              <a:solidFill>
                <a:srgbClr val="FFFFFF"/>
              </a:solidFill>
              <a:effectLst/>
              <a:uFillTx/>
              <a:latin typeface="Arial"/>
            </a:endParaRPr>
          </a:p>
        </p:txBody>
      </p:sp>
      <p:grpSp>
        <p:nvGrpSpPr>
          <p:cNvPr id="881" name="Google Shape;1003;p40"/>
          <p:cNvGrpSpPr/>
          <p:nvPr/>
        </p:nvGrpSpPr>
        <p:grpSpPr>
          <a:xfrm>
            <a:off x="3834720" y="2118240"/>
            <a:ext cx="1474560" cy="1474560"/>
            <a:chOff x="3834720" y="2118240"/>
            <a:chExt cx="1474560" cy="1474560"/>
          </a:xfrm>
        </p:grpSpPr>
        <p:sp>
          <p:nvSpPr>
            <p:cNvPr id="882" name="Google Shape;1004;p40"/>
            <p:cNvSpPr/>
            <p:nvPr/>
          </p:nvSpPr>
          <p:spPr>
            <a:xfrm>
              <a:off x="3834720" y="2118240"/>
              <a:ext cx="1474560" cy="1474560"/>
            </a:xfrm>
            <a:prstGeom prst="ellipse">
              <a:avLst/>
            </a:prstGeom>
            <a:solidFill>
              <a:srgbClr val="FFFFFF"/>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3" name="Google Shape;1005;p40"/>
            <p:cNvSpPr/>
            <p:nvPr/>
          </p:nvSpPr>
          <p:spPr>
            <a:xfrm>
              <a:off x="3932280" y="2216160"/>
              <a:ext cx="1278720" cy="12787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84" name="Google Shape;1006;p40"/>
            <p:cNvSpPr/>
            <p:nvPr/>
          </p:nvSpPr>
          <p:spPr>
            <a:xfrm>
              <a:off x="4325400" y="2616840"/>
              <a:ext cx="492480" cy="491400"/>
            </a:xfrm>
            <a:custGeom>
              <a:avLst/>
              <a:gdLst>
                <a:gd name="textAreaLeft" fmla="*/ 0 w 492480"/>
                <a:gd name="textAreaRight" fmla="*/ 492840 w 492480"/>
                <a:gd name="textAreaTop" fmla="*/ 0 h 491400"/>
                <a:gd name="textAreaBottom" fmla="*/ 491760 h 491400"/>
              </a:gdLst>
              <a:ahLst/>
              <a:cxnLst/>
              <a:rect l="textAreaLeft" t="textAreaTop" r="textAreaRight" b="textAreaBottom"/>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5" name="Google Shape;644;p33"/>
          <p:cNvSpPr/>
          <p:nvPr/>
        </p:nvSpPr>
        <p:spPr>
          <a:xfrm>
            <a:off x="6027120" y="120456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chemeClr val="accent6">
                  <a:lumMod val="90000"/>
                </a:schemeClr>
              </a:solidFill>
              <a:effectLst/>
              <a:uFillTx/>
              <a:latin typeface="Arial"/>
            </a:endParaRPr>
          </a:p>
        </p:txBody>
      </p:sp>
      <p:sp>
        <p:nvSpPr>
          <p:cNvPr id="886"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887" name="Google Shape;605;p33"/>
          <p:cNvSpPr/>
          <p:nvPr/>
        </p:nvSpPr>
        <p:spPr>
          <a:xfrm>
            <a:off x="1671120" y="320292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Database Tables, field definitions, ect.</a:t>
            </a:r>
            <a:endParaRPr lang="en-US" sz="1400" b="0" u="none" strike="noStrike">
              <a:solidFill>
                <a:srgbClr val="FFFFFF"/>
              </a:solidFill>
              <a:effectLst/>
              <a:uFillTx/>
              <a:latin typeface="Arial"/>
            </a:endParaRPr>
          </a:p>
        </p:txBody>
      </p:sp>
      <p:sp>
        <p:nvSpPr>
          <p:cNvPr id="888" name="Google Shape;607;p33"/>
          <p:cNvSpPr/>
          <p:nvPr/>
        </p:nvSpPr>
        <p:spPr>
          <a:xfrm>
            <a:off x="5577120" y="3273840"/>
            <a:ext cx="166500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Business Logic</a:t>
            </a:r>
            <a:endParaRPr lang="en-US" sz="1400" b="0" u="none" strike="noStrike">
              <a:solidFill>
                <a:srgbClr val="FFFFFF"/>
              </a:solidFill>
              <a:effectLst/>
              <a:uFillTx/>
              <a:latin typeface="Arial"/>
            </a:endParaRPr>
          </a:p>
        </p:txBody>
      </p:sp>
      <p:sp>
        <p:nvSpPr>
          <p:cNvPr id="889" name="Google Shape;611;p33"/>
          <p:cNvSpPr/>
          <p:nvPr/>
        </p:nvSpPr>
        <p:spPr>
          <a:xfrm>
            <a:off x="3634920" y="3276360"/>
            <a:ext cx="1669320" cy="733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0" u="none" strike="noStrike">
                <a:solidFill>
                  <a:schemeClr val="lt1"/>
                </a:solidFill>
                <a:effectLst/>
                <a:uFillTx/>
                <a:latin typeface="Source Sans Pro"/>
                <a:ea typeface="Source Sans Pro"/>
              </a:rPr>
              <a:t>UI elements</a:t>
            </a:r>
            <a:endParaRPr lang="en-US" sz="1400" b="0" u="none" strike="noStrike">
              <a:solidFill>
                <a:srgbClr val="FFFFFF"/>
              </a:solidFill>
              <a:effectLst/>
              <a:uFillTx/>
              <a:latin typeface="Arial"/>
            </a:endParaRPr>
          </a:p>
        </p:txBody>
      </p:sp>
      <p:grpSp>
        <p:nvGrpSpPr>
          <p:cNvPr id="890" name="Google Shape;624;p33"/>
          <p:cNvGrpSpPr/>
          <p:nvPr/>
        </p:nvGrpSpPr>
        <p:grpSpPr>
          <a:xfrm>
            <a:off x="3534840" y="1128240"/>
            <a:ext cx="3107160" cy="1820880"/>
            <a:chOff x="3534840" y="1128240"/>
            <a:chExt cx="3107160" cy="1820880"/>
          </a:xfrm>
        </p:grpSpPr>
        <p:grpSp>
          <p:nvGrpSpPr>
            <p:cNvPr id="891" name="Google Shape;625;p33"/>
            <p:cNvGrpSpPr/>
            <p:nvPr/>
          </p:nvGrpSpPr>
          <p:grpSpPr>
            <a:xfrm>
              <a:off x="3534840" y="2571840"/>
              <a:ext cx="1930320" cy="377280"/>
              <a:chOff x="3534840" y="2571840"/>
              <a:chExt cx="1930320" cy="377280"/>
            </a:xfrm>
          </p:grpSpPr>
          <p:sp>
            <p:nvSpPr>
              <p:cNvPr id="892" name="Google Shape;626;p33"/>
              <p:cNvSpPr/>
              <p:nvPr/>
            </p:nvSpPr>
            <p:spPr>
              <a:xfrm rot="16200000">
                <a:off x="4311360" y="1795320"/>
                <a:ext cx="376920" cy="1930320"/>
              </a:xfrm>
              <a:prstGeom prst="round2SameRect">
                <a:avLst>
                  <a:gd name="adj1" fmla="val 0"/>
                  <a:gd name="adj2" fmla="val 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893" name="Google Shape;627;p33"/>
              <p:cNvSpPr/>
              <p:nvPr/>
            </p:nvSpPr>
            <p:spPr>
              <a:xfrm>
                <a:off x="3696840" y="2571840"/>
                <a:ext cx="1606320" cy="376920"/>
              </a:xfrm>
              <a:prstGeom prst="rect">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View</a:t>
                </a:r>
                <a:endParaRPr lang="en-US" sz="1800" b="0" u="none" strike="noStrike">
                  <a:solidFill>
                    <a:srgbClr val="000000"/>
                  </a:solidFill>
                  <a:effectLst/>
                  <a:uFillTx/>
                  <a:latin typeface="Arial"/>
                </a:endParaRPr>
              </a:p>
            </p:txBody>
          </p:sp>
        </p:grpSp>
        <p:sp>
          <p:nvSpPr>
            <p:cNvPr id="894" name="Google Shape;628;p33"/>
            <p:cNvSpPr/>
            <p:nvPr/>
          </p:nvSpPr>
          <p:spPr>
            <a:xfrm>
              <a:off x="402012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895" name="Google Shape;629;p33"/>
            <p:cNvCxnSpPr>
              <a:stCxn id="894" idx="4"/>
              <a:endCxn id="893" idx="0"/>
            </p:cNvCxnSpPr>
            <p:nvPr/>
          </p:nvCxnSpPr>
          <p:spPr>
            <a:xfrm flipH="1">
              <a:off x="4500000" y="2088360"/>
              <a:ext cx="720" cy="483840"/>
            </a:xfrm>
            <a:prstGeom prst="straightConnector1">
              <a:avLst/>
            </a:prstGeom>
            <a:ln w="19050">
              <a:solidFill>
                <a:srgbClr val="FFFFFF"/>
              </a:solidFill>
              <a:round/>
            </a:ln>
          </p:spPr>
        </p:cxnSp>
        <p:grpSp>
          <p:nvGrpSpPr>
            <p:cNvPr id="896" name="Google Shape;630;p33"/>
            <p:cNvGrpSpPr/>
            <p:nvPr/>
          </p:nvGrpSpPr>
          <p:grpSpPr>
            <a:xfrm>
              <a:off x="4098960" y="1207080"/>
              <a:ext cx="2543040" cy="802440"/>
              <a:chOff x="4098960" y="1207080"/>
              <a:chExt cx="2543040" cy="802440"/>
            </a:xfrm>
          </p:grpSpPr>
          <p:sp>
            <p:nvSpPr>
              <p:cNvPr id="897" name="Google Shape;631;p33"/>
              <p:cNvSpPr/>
              <p:nvPr/>
            </p:nvSpPr>
            <p:spPr>
              <a:xfrm>
                <a:off x="4098960" y="1207080"/>
                <a:ext cx="802440" cy="80244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898" name="Google Shape;632;p33"/>
              <p:cNvGrpSpPr/>
              <p:nvPr/>
            </p:nvGrpSpPr>
            <p:grpSpPr>
              <a:xfrm>
                <a:off x="6290280" y="1393200"/>
                <a:ext cx="351720" cy="378720"/>
                <a:chOff x="6290280" y="1393200"/>
                <a:chExt cx="351720" cy="378720"/>
              </a:xfrm>
            </p:grpSpPr>
            <p:sp>
              <p:nvSpPr>
                <p:cNvPr id="899" name="Google Shape;633;p33"/>
                <p:cNvSpPr/>
                <p:nvPr/>
              </p:nvSpPr>
              <p:spPr>
                <a:xfrm>
                  <a:off x="6409800" y="1393200"/>
                  <a:ext cx="102240" cy="102600"/>
                </a:xfrm>
                <a:custGeom>
                  <a:avLst/>
                  <a:gdLst>
                    <a:gd name="textAreaLeft" fmla="*/ 0 w 102240"/>
                    <a:gd name="textAreaRight" fmla="*/ 102600 w 102240"/>
                    <a:gd name="textAreaTop" fmla="*/ 0 h 102600"/>
                    <a:gd name="textAreaBottom" fmla="*/ 102960 h 102600"/>
                  </a:gdLst>
                  <a:ahLst/>
                  <a:cxnLst/>
                  <a:rect l="textAreaLeft" t="textAreaTop" r="textAreaRight" b="textAreaBottom"/>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51480" bIns="51480" anchor="ctr">
                  <a:noAutofit/>
                </a:bodyPr>
                <a:lstStyle/>
                <a:p>
                  <a:endParaRPr lang="en-US" sz="1400" b="0" u="none" strike="noStrike">
                    <a:solidFill>
                      <a:srgbClr val="000000"/>
                    </a:solidFill>
                    <a:effectLst/>
                    <a:uFillTx/>
                    <a:latin typeface="Arial"/>
                  </a:endParaRPr>
                </a:p>
              </p:txBody>
            </p:sp>
            <p:sp>
              <p:nvSpPr>
                <p:cNvPr id="900" name="Google Shape;634;p33"/>
                <p:cNvSpPr/>
                <p:nvPr/>
              </p:nvSpPr>
              <p:spPr>
                <a:xfrm>
                  <a:off x="6290280" y="1552680"/>
                  <a:ext cx="351720" cy="219240"/>
                </a:xfrm>
                <a:custGeom>
                  <a:avLst/>
                  <a:gdLst>
                    <a:gd name="textAreaLeft" fmla="*/ 0 w 351720"/>
                    <a:gd name="textAreaRight" fmla="*/ 352080 w 351720"/>
                    <a:gd name="textAreaTop" fmla="*/ 0 h 219240"/>
                    <a:gd name="textAreaBottom" fmla="*/ 219600 h 219240"/>
                  </a:gdLst>
                  <a:ahLst/>
                  <a:cxnLst/>
                  <a:rect l="textAreaLeft" t="textAreaTop" r="textAreaRight" b="textAreaBottom"/>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1" name="Google Shape;635;p33"/>
                <p:cNvSpPr/>
                <p:nvPr/>
              </p:nvSpPr>
              <p:spPr>
                <a:xfrm>
                  <a:off x="6414840" y="1511640"/>
                  <a:ext cx="102240" cy="81720"/>
                </a:xfrm>
                <a:custGeom>
                  <a:avLst/>
                  <a:gdLst>
                    <a:gd name="textAreaLeft" fmla="*/ 0 w 102240"/>
                    <a:gd name="textAreaRight" fmla="*/ 102600 w 102240"/>
                    <a:gd name="textAreaTop" fmla="*/ 0 h 81720"/>
                    <a:gd name="textAreaBottom" fmla="*/ 82080 h 81720"/>
                  </a:gdLst>
                  <a:ahLst/>
                  <a:cxnLst/>
                  <a:rect l="textAreaLeft" t="textAreaTop" r="textAreaRight" b="textAreaBottom"/>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1040" bIns="41040" anchor="ctr">
                  <a:noAutofit/>
                </a:bodyPr>
                <a:lstStyle/>
                <a:p>
                  <a:endParaRPr lang="en-US" sz="1400" b="0" u="none" strike="noStrike">
                    <a:solidFill>
                      <a:srgbClr val="000000"/>
                    </a:solidFill>
                    <a:effectLst/>
                    <a:uFillTx/>
                    <a:latin typeface="Arial"/>
                  </a:endParaRPr>
                </a:p>
              </p:txBody>
            </p:sp>
          </p:grpSp>
        </p:grpSp>
      </p:grpSp>
      <p:grpSp>
        <p:nvGrpSpPr>
          <p:cNvPr id="902" name="Google Shape;636;p33"/>
          <p:cNvGrpSpPr/>
          <p:nvPr/>
        </p:nvGrpSpPr>
        <p:grpSpPr>
          <a:xfrm>
            <a:off x="1604160" y="1128240"/>
            <a:ext cx="1930320" cy="1820880"/>
            <a:chOff x="1604160" y="1128240"/>
            <a:chExt cx="1930320" cy="1820880"/>
          </a:xfrm>
        </p:grpSpPr>
        <p:grpSp>
          <p:nvGrpSpPr>
            <p:cNvPr id="903" name="Google Shape;637;p33"/>
            <p:cNvGrpSpPr/>
            <p:nvPr/>
          </p:nvGrpSpPr>
          <p:grpSpPr>
            <a:xfrm>
              <a:off x="1604160" y="2571840"/>
              <a:ext cx="1930320" cy="377280"/>
              <a:chOff x="1604160" y="2571840"/>
              <a:chExt cx="1930320" cy="377280"/>
            </a:xfrm>
          </p:grpSpPr>
          <p:sp>
            <p:nvSpPr>
              <p:cNvPr id="904" name="Google Shape;638;p33"/>
              <p:cNvSpPr/>
              <p:nvPr/>
            </p:nvSpPr>
            <p:spPr>
              <a:xfrm rot="16200000">
                <a:off x="2380680" y="179532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05" name="Google Shape;639;p33"/>
              <p:cNvSpPr/>
              <p:nvPr/>
            </p:nvSpPr>
            <p:spPr>
              <a:xfrm>
                <a:off x="1766160" y="257184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Model</a:t>
                </a:r>
                <a:endParaRPr lang="en-US" sz="1800" b="0" u="none" strike="noStrike">
                  <a:solidFill>
                    <a:srgbClr val="000000"/>
                  </a:solidFill>
                  <a:effectLst/>
                  <a:uFillTx/>
                  <a:latin typeface="Arial"/>
                </a:endParaRPr>
              </a:p>
            </p:txBody>
          </p:sp>
        </p:grpSp>
        <p:grpSp>
          <p:nvGrpSpPr>
            <p:cNvPr id="906" name="Google Shape;640;p33"/>
            <p:cNvGrpSpPr/>
            <p:nvPr/>
          </p:nvGrpSpPr>
          <p:grpSpPr>
            <a:xfrm>
              <a:off x="2089080" y="1128240"/>
              <a:ext cx="960120" cy="1443240"/>
              <a:chOff x="2089080" y="1128240"/>
              <a:chExt cx="960120" cy="1443240"/>
            </a:xfrm>
          </p:grpSpPr>
          <p:sp>
            <p:nvSpPr>
              <p:cNvPr id="907" name="Google Shape;641;p33"/>
              <p:cNvSpPr/>
              <p:nvPr/>
            </p:nvSpPr>
            <p:spPr>
              <a:xfrm>
                <a:off x="208908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08" name="Google Shape;642;p33"/>
              <p:cNvCxnSpPr/>
              <p:nvPr/>
            </p:nvCxnSpPr>
            <p:spPr>
              <a:xfrm>
                <a:off x="2569320" y="2088360"/>
                <a:ext cx="360" cy="483480"/>
              </a:xfrm>
              <a:prstGeom prst="straightConnector1">
                <a:avLst/>
              </a:prstGeom>
              <a:ln w="19050">
                <a:solidFill>
                  <a:srgbClr val="FFFFFF"/>
                </a:solidFill>
                <a:round/>
              </a:ln>
            </p:spPr>
          </p:cxnSp>
          <p:grpSp>
            <p:nvGrpSpPr>
              <p:cNvPr id="909" name="Google Shape;643;p33"/>
              <p:cNvGrpSpPr/>
              <p:nvPr/>
            </p:nvGrpSpPr>
            <p:grpSpPr>
              <a:xfrm>
                <a:off x="2167920" y="1207080"/>
                <a:ext cx="802440" cy="802440"/>
                <a:chOff x="2167920" y="1207080"/>
                <a:chExt cx="802440" cy="802440"/>
              </a:xfrm>
            </p:grpSpPr>
            <p:sp>
              <p:nvSpPr>
                <p:cNvPr id="910" name="Google Shape;644;p33"/>
                <p:cNvSpPr/>
                <p:nvPr/>
              </p:nvSpPr>
              <p:spPr>
                <a:xfrm>
                  <a:off x="2167920" y="1207080"/>
                  <a:ext cx="802440" cy="802440"/>
                </a:xfrm>
                <a:prstGeom prst="ellipse">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nvGrpSpPr>
                <p:cNvPr id="911" name="Google Shape;645;p33"/>
                <p:cNvGrpSpPr/>
                <p:nvPr/>
              </p:nvGrpSpPr>
              <p:grpSpPr>
                <a:xfrm>
                  <a:off x="2347200" y="1398240"/>
                  <a:ext cx="444240" cy="420120"/>
                  <a:chOff x="2347200" y="1398240"/>
                  <a:chExt cx="444240" cy="420120"/>
                </a:xfrm>
              </p:grpSpPr>
              <p:sp>
                <p:nvSpPr>
                  <p:cNvPr id="912" name="Google Shape;646;p33"/>
                  <p:cNvSpPr/>
                  <p:nvPr/>
                </p:nvSpPr>
                <p:spPr>
                  <a:xfrm>
                    <a:off x="2347200" y="1398240"/>
                    <a:ext cx="444240" cy="172080"/>
                  </a:xfrm>
                  <a:custGeom>
                    <a:avLst/>
                    <a:gdLst>
                      <a:gd name="textAreaLeft" fmla="*/ 0 w 444240"/>
                      <a:gd name="textAreaRight" fmla="*/ 444600 w 444240"/>
                      <a:gd name="textAreaTop" fmla="*/ 0 h 172080"/>
                      <a:gd name="textAreaBottom" fmla="*/ 172440 h 172080"/>
                    </a:gdLst>
                    <a:ahLst/>
                    <a:cxnLst/>
                    <a:rect l="textAreaLeft" t="textAreaTop" r="textAreaRight" b="textAreaBottom"/>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86040" bIns="86040" anchor="ctr">
                    <a:noAutofit/>
                  </a:bodyPr>
                  <a:lstStyle/>
                  <a:p>
                    <a:endParaRPr lang="en-US" sz="1400" b="0" u="none" strike="noStrike">
                      <a:solidFill>
                        <a:srgbClr val="000000"/>
                      </a:solidFill>
                      <a:effectLst/>
                      <a:uFillTx/>
                      <a:latin typeface="Arial"/>
                    </a:endParaRPr>
                  </a:p>
                </p:txBody>
              </p:sp>
              <p:sp>
                <p:nvSpPr>
                  <p:cNvPr id="913" name="Google Shape;647;p33"/>
                  <p:cNvSpPr/>
                  <p:nvPr/>
                </p:nvSpPr>
                <p:spPr>
                  <a:xfrm>
                    <a:off x="2505960" y="1695240"/>
                    <a:ext cx="124560" cy="123120"/>
                  </a:xfrm>
                  <a:custGeom>
                    <a:avLst/>
                    <a:gdLst>
                      <a:gd name="textAreaLeft" fmla="*/ 0 w 124560"/>
                      <a:gd name="textAreaRight" fmla="*/ 124920 w 124560"/>
                      <a:gd name="textAreaTop" fmla="*/ 0 h 123120"/>
                      <a:gd name="textAreaBottom" fmla="*/ 123480 h 123120"/>
                    </a:gdLst>
                    <a:ahLst/>
                    <a:cxnLst/>
                    <a:rect l="textAreaLeft" t="textAreaTop" r="textAreaRight" b="textAreaBottom"/>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61560" bIns="61560" anchor="ctr">
                    <a:noAutofit/>
                  </a:bodyPr>
                  <a:lstStyle/>
                  <a:p>
                    <a:endParaRPr lang="en-US" sz="1400" b="0" u="none" strike="noStrike">
                      <a:solidFill>
                        <a:srgbClr val="000000"/>
                      </a:solidFill>
                      <a:effectLst/>
                      <a:uFillTx/>
                      <a:latin typeface="Arial"/>
                    </a:endParaRPr>
                  </a:p>
                </p:txBody>
              </p:sp>
              <p:sp>
                <p:nvSpPr>
                  <p:cNvPr id="914" name="Google Shape;648;p33"/>
                  <p:cNvSpPr/>
                  <p:nvPr/>
                </p:nvSpPr>
                <p:spPr>
                  <a:xfrm>
                    <a:off x="2414160" y="1596600"/>
                    <a:ext cx="306000" cy="72360"/>
                  </a:xfrm>
                  <a:custGeom>
                    <a:avLst/>
                    <a:gdLst>
                      <a:gd name="textAreaLeft" fmla="*/ 0 w 306000"/>
                      <a:gd name="textAreaRight" fmla="*/ 306360 w 306000"/>
                      <a:gd name="textAreaTop" fmla="*/ 0 h 72360"/>
                      <a:gd name="textAreaBottom" fmla="*/ 72720 h 72360"/>
                    </a:gdLst>
                    <a:ahLst/>
                    <a:cxnLst/>
                    <a:rect l="textAreaLeft" t="textAreaTop" r="textAreaRight" b="textAreaBottom"/>
                    <a:pathLst>
                      <a:path w="8507" h="2017">
                        <a:moveTo>
                          <a:pt x="0" y="0"/>
                        </a:moveTo>
                        <a:lnTo>
                          <a:pt x="2048" y="2016"/>
                        </a:lnTo>
                        <a:lnTo>
                          <a:pt x="6459" y="2016"/>
                        </a:lnTo>
                        <a:lnTo>
                          <a:pt x="850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360" bIns="36360" anchor="ctr">
                    <a:noAutofit/>
                  </a:bodyPr>
                  <a:lstStyle/>
                  <a:p>
                    <a:endParaRPr lang="en-US" sz="1400" b="0" u="none" strike="noStrike">
                      <a:solidFill>
                        <a:srgbClr val="000000"/>
                      </a:solidFill>
                      <a:effectLst/>
                      <a:uFillTx/>
                      <a:latin typeface="Arial"/>
                    </a:endParaRPr>
                  </a:p>
                </p:txBody>
              </p:sp>
            </p:grpSp>
          </p:grpSp>
        </p:grpSp>
      </p:grpSp>
      <p:grpSp>
        <p:nvGrpSpPr>
          <p:cNvPr id="915" name="Google Shape;649;p33"/>
          <p:cNvGrpSpPr/>
          <p:nvPr/>
        </p:nvGrpSpPr>
        <p:grpSpPr>
          <a:xfrm>
            <a:off x="4304520" y="1128240"/>
            <a:ext cx="2606760" cy="1443240"/>
            <a:chOff x="4304520" y="1128240"/>
            <a:chExt cx="2606760" cy="1443240"/>
          </a:xfrm>
        </p:grpSpPr>
        <p:sp>
          <p:nvSpPr>
            <p:cNvPr id="916" name="Google Shape;653;p33"/>
            <p:cNvSpPr/>
            <p:nvPr/>
          </p:nvSpPr>
          <p:spPr>
            <a:xfrm>
              <a:off x="5951160" y="1128240"/>
              <a:ext cx="960120" cy="960120"/>
            </a:xfrm>
            <a:prstGeom prst="ellipse">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cxnSp>
          <p:nvCxnSpPr>
            <p:cNvPr id="917" name="Google Shape;654;p33"/>
            <p:cNvCxnSpPr>
              <a:stCxn id="916" idx="4"/>
            </p:cNvCxnSpPr>
            <p:nvPr/>
          </p:nvCxnSpPr>
          <p:spPr>
            <a:xfrm flipH="1">
              <a:off x="6431040" y="2088360"/>
              <a:ext cx="720" cy="483480"/>
            </a:xfrm>
            <a:prstGeom prst="straightConnector1">
              <a:avLst/>
            </a:prstGeom>
            <a:ln w="19050">
              <a:solidFill>
                <a:srgbClr val="FFFFFF"/>
              </a:solidFill>
              <a:round/>
            </a:ln>
          </p:spPr>
        </p:cxnSp>
        <p:grpSp>
          <p:nvGrpSpPr>
            <p:cNvPr id="918" name="Google Shape;657;p33"/>
            <p:cNvGrpSpPr/>
            <p:nvPr/>
          </p:nvGrpSpPr>
          <p:grpSpPr>
            <a:xfrm>
              <a:off x="4304520" y="1422000"/>
              <a:ext cx="421920" cy="396720"/>
              <a:chOff x="4304520" y="1422000"/>
              <a:chExt cx="421920" cy="396720"/>
            </a:xfrm>
          </p:grpSpPr>
          <p:sp>
            <p:nvSpPr>
              <p:cNvPr id="919" name="Google Shape;658;p33"/>
              <p:cNvSpPr/>
              <p:nvPr/>
            </p:nvSpPr>
            <p:spPr>
              <a:xfrm>
                <a:off x="4304520" y="1422000"/>
                <a:ext cx="420480" cy="98280"/>
              </a:xfrm>
              <a:custGeom>
                <a:avLst/>
                <a:gdLst>
                  <a:gd name="textAreaLeft" fmla="*/ 0 w 420480"/>
                  <a:gd name="textAreaRight" fmla="*/ 420840 w 420480"/>
                  <a:gd name="textAreaTop" fmla="*/ 0 h 98280"/>
                  <a:gd name="textAreaBottom" fmla="*/ 98640 h 98280"/>
                </a:gdLst>
                <a:ahLst/>
                <a:cxnLst/>
                <a:rect l="textAreaLeft" t="textAreaTop" r="textAreaRight" b="textAreaBottom"/>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49320" bIns="49320" anchor="ctr">
                <a:noAutofit/>
              </a:bodyPr>
              <a:lstStyle/>
              <a:p>
                <a:endParaRPr lang="en-US" sz="1400" b="0" u="none" strike="noStrike">
                  <a:solidFill>
                    <a:srgbClr val="000000"/>
                  </a:solidFill>
                  <a:effectLst/>
                  <a:uFillTx/>
                  <a:latin typeface="Arial"/>
                </a:endParaRPr>
              </a:p>
            </p:txBody>
          </p:sp>
          <p:sp>
            <p:nvSpPr>
              <p:cNvPr id="920" name="Google Shape;659;p33"/>
              <p:cNvSpPr/>
              <p:nvPr/>
            </p:nvSpPr>
            <p:spPr>
              <a:xfrm>
                <a:off x="4307040" y="1545480"/>
                <a:ext cx="419400" cy="246960"/>
              </a:xfrm>
              <a:custGeom>
                <a:avLst/>
                <a:gdLst>
                  <a:gd name="textAreaLeft" fmla="*/ 0 w 419400"/>
                  <a:gd name="textAreaRight" fmla="*/ 419760 w 419400"/>
                  <a:gd name="textAreaTop" fmla="*/ 0 h 246960"/>
                  <a:gd name="textAreaBottom" fmla="*/ 247320 h 246960"/>
                </a:gdLst>
                <a:ahLst/>
                <a:cxnLst/>
                <a:rect l="textAreaLeft" t="textAreaTop" r="textAreaRight" b="textAreaBottom"/>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1" name="Google Shape;660;p33"/>
              <p:cNvSpPr/>
              <p:nvPr/>
            </p:nvSpPr>
            <p:spPr>
              <a:xfrm>
                <a:off x="4478040" y="1669320"/>
                <a:ext cx="73440" cy="73440"/>
              </a:xfrm>
              <a:custGeom>
                <a:avLst/>
                <a:gdLst>
                  <a:gd name="textAreaLeft" fmla="*/ 0 w 73440"/>
                  <a:gd name="textAreaRight" fmla="*/ 73800 w 73440"/>
                  <a:gd name="textAreaTop" fmla="*/ 0 h 73440"/>
                  <a:gd name="textAreaBottom" fmla="*/ 73800 h 73440"/>
                </a:gdLst>
                <a:ahLst/>
                <a:cxnLst/>
                <a:rect l="textAreaLeft" t="textAreaTop" r="textAreaRight" b="textAreaBottom"/>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tIns="36720" bIns="36720" anchor="ctr">
                <a:noAutofit/>
              </a:bodyPr>
              <a:lstStyle/>
              <a:p>
                <a:endParaRPr lang="en-US" sz="1400" b="0" u="none" strike="noStrike">
                  <a:solidFill>
                    <a:srgbClr val="000000"/>
                  </a:solidFill>
                  <a:effectLst/>
                  <a:uFillTx/>
                  <a:latin typeface="Arial"/>
                </a:endParaRPr>
              </a:p>
            </p:txBody>
          </p:sp>
          <p:sp>
            <p:nvSpPr>
              <p:cNvPr id="922" name="Google Shape;661;p33"/>
              <p:cNvSpPr/>
              <p:nvPr/>
            </p:nvSpPr>
            <p:spPr>
              <a:xfrm>
                <a:off x="4402080" y="1593360"/>
                <a:ext cx="225360" cy="225360"/>
              </a:xfrm>
              <a:custGeom>
                <a:avLst/>
                <a:gdLst>
                  <a:gd name="textAreaLeft" fmla="*/ 0 w 225360"/>
                  <a:gd name="textAreaRight" fmla="*/ 225720 w 225360"/>
                  <a:gd name="textAreaTop" fmla="*/ 0 h 225360"/>
                  <a:gd name="textAreaBottom" fmla="*/ 225720 h 225360"/>
                </a:gdLst>
                <a:ahLst/>
                <a:cxnLst/>
                <a:rect l="textAreaLeft" t="textAreaTop" r="textAreaRight" b="textAreaBottom"/>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grpSp>
      </p:grpSp>
      <p:sp>
        <p:nvSpPr>
          <p:cNvPr id="923" name="Google Shape;638;p33"/>
          <p:cNvSpPr/>
          <p:nvPr/>
        </p:nvSpPr>
        <p:spPr>
          <a:xfrm rot="5400000">
            <a:off x="6243120" y="1788480"/>
            <a:ext cx="376920" cy="1930320"/>
          </a:xfrm>
          <a:prstGeom prst="round2SameRect">
            <a:avLst>
              <a:gd name="adj1" fmla="val 50000"/>
              <a:gd name="adj2" fmla="val 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24" name="Google Shape;639;p33"/>
          <p:cNvSpPr/>
          <p:nvPr/>
        </p:nvSpPr>
        <p:spPr>
          <a:xfrm>
            <a:off x="5625000" y="2565360"/>
            <a:ext cx="1606320" cy="376920"/>
          </a:xfrm>
          <a:prstGeom prst="rect">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rgbClr val="FFFFFF"/>
                </a:solidFill>
                <a:effectLst/>
                <a:uFillTx/>
                <a:latin typeface="Hammersmith One"/>
                <a:ea typeface="Hammersmith One"/>
              </a:rPr>
              <a:t>Controller</a:t>
            </a:r>
            <a:endParaRPr lang="en-US" sz="1800" b="0" u="none" strike="noStrike">
              <a:solidFill>
                <a:srgbClr val="000000"/>
              </a:solidFill>
              <a:effectLst/>
              <a:uFillTx/>
              <a:latin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5" name="Google Shape;713;p35"/>
          <p:cNvSpPr/>
          <p:nvPr/>
        </p:nvSpPr>
        <p:spPr>
          <a:xfrm>
            <a:off x="1255320" y="1194480"/>
            <a:ext cx="1973160" cy="86652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accent1"/>
                </a:solidFill>
                <a:effectLst/>
                <a:uFillTx/>
                <a:latin typeface="Hammersmith One"/>
                <a:ea typeface="Hammersmith One"/>
              </a:rPr>
              <a:t>Objects, fields, relatioships</a:t>
            </a:r>
            <a:endParaRPr lang="en-US" sz="1600" b="0" u="none" strike="noStrike">
              <a:solidFill>
                <a:srgbClr val="000000"/>
              </a:solidFill>
              <a:effectLst/>
              <a:uFillTx/>
              <a:latin typeface="Arial"/>
            </a:endParaRPr>
          </a:p>
        </p:txBody>
      </p:sp>
      <p:sp>
        <p:nvSpPr>
          <p:cNvPr id="926" name="Google Shape;714;p35"/>
          <p:cNvSpPr/>
          <p:nvPr/>
        </p:nvSpPr>
        <p:spPr>
          <a:xfrm>
            <a:off x="5915520" y="1194480"/>
            <a:ext cx="1973160" cy="866520"/>
          </a:xfrm>
          <a:prstGeom prst="roundRect">
            <a:avLst>
              <a:gd name="adj" fmla="val 50000"/>
            </a:avLst>
          </a:prstGeom>
          <a:solidFill>
            <a:schemeClr val="accent4"/>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APIs</a:t>
            </a:r>
            <a:endParaRPr lang="en-US" sz="1600" b="0" u="none" strike="noStrike">
              <a:solidFill>
                <a:srgbClr val="000000"/>
              </a:solidFill>
              <a:effectLst/>
              <a:uFillTx/>
              <a:latin typeface="Arial"/>
            </a:endParaRPr>
          </a:p>
        </p:txBody>
      </p:sp>
      <p:sp>
        <p:nvSpPr>
          <p:cNvPr id="927"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chemeClr val="lt1"/>
                </a:solidFill>
                <a:effectLst/>
                <a:uFillTx/>
                <a:latin typeface="Hammersmith One"/>
                <a:ea typeface="Hammersmith One"/>
              </a:rPr>
              <a:t>MVC</a:t>
            </a:r>
            <a:endParaRPr lang="en-US" sz="3000" b="0" u="none" strike="noStrike">
              <a:solidFill>
                <a:srgbClr val="000000"/>
              </a:solidFill>
              <a:effectLst/>
              <a:uFillTx/>
              <a:latin typeface="Arial"/>
            </a:endParaRPr>
          </a:p>
        </p:txBody>
      </p:sp>
      <p:sp>
        <p:nvSpPr>
          <p:cNvPr id="928" name="Google Shape;717;p35"/>
          <p:cNvSpPr/>
          <p:nvPr/>
        </p:nvSpPr>
        <p:spPr>
          <a:xfrm>
            <a:off x="3892680" y="119448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Model</a:t>
            </a:r>
            <a:endParaRPr lang="en-US" sz="1200" b="0" u="none" strike="noStrike">
              <a:solidFill>
                <a:srgbClr val="FFFFFF"/>
              </a:solidFill>
              <a:effectLst/>
              <a:uFillTx/>
              <a:latin typeface="Arial"/>
            </a:endParaRPr>
          </a:p>
        </p:txBody>
      </p:sp>
      <p:sp>
        <p:nvSpPr>
          <p:cNvPr id="929" name="Google Shape;723;p35"/>
          <p:cNvSpPr/>
          <p:nvPr/>
        </p:nvSpPr>
        <p:spPr>
          <a:xfrm>
            <a:off x="1255320" y="3567600"/>
            <a:ext cx="1973160" cy="866520"/>
          </a:xfrm>
          <a:prstGeom prst="roundRect">
            <a:avLst>
              <a:gd name="adj" fmla="val 50000"/>
            </a:avLst>
          </a:prstGeom>
          <a:solidFill>
            <a:srgbClr val="2F9C80"/>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Flows, approvals, validation rules</a:t>
            </a:r>
            <a:endParaRPr lang="en-US" sz="1600" b="0" u="none" strike="noStrike">
              <a:solidFill>
                <a:srgbClr val="FFFFFF"/>
              </a:solidFill>
              <a:effectLst/>
              <a:uFillTx/>
              <a:latin typeface="Arial"/>
            </a:endParaRPr>
          </a:p>
        </p:txBody>
      </p:sp>
      <p:sp>
        <p:nvSpPr>
          <p:cNvPr id="930" name="Google Shape;724;p35"/>
          <p:cNvSpPr/>
          <p:nvPr/>
        </p:nvSpPr>
        <p:spPr>
          <a:xfrm>
            <a:off x="5907600" y="3567600"/>
            <a:ext cx="1973160" cy="866520"/>
          </a:xfrm>
          <a:prstGeom prst="roundRect">
            <a:avLst>
              <a:gd name="adj" fmla="val 50000"/>
            </a:avLst>
          </a:prstGeom>
          <a:solidFill>
            <a:srgbClr val="216755"/>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Apex</a:t>
            </a:r>
            <a:endParaRPr lang="en-US" sz="1600" b="0" u="none" strike="noStrike">
              <a:solidFill>
                <a:srgbClr val="FFFFFF"/>
              </a:solidFill>
              <a:effectLst/>
              <a:uFillTx/>
              <a:latin typeface="Arial"/>
            </a:endParaRPr>
          </a:p>
        </p:txBody>
      </p:sp>
      <p:sp>
        <p:nvSpPr>
          <p:cNvPr id="931" name="Google Shape;727;p35"/>
          <p:cNvSpPr/>
          <p:nvPr/>
        </p:nvSpPr>
        <p:spPr>
          <a:xfrm>
            <a:off x="1255320" y="2399400"/>
            <a:ext cx="1973160" cy="866520"/>
          </a:xfrm>
          <a:prstGeom prst="roundRect">
            <a:avLst>
              <a:gd name="adj" fmla="val 50000"/>
            </a:avLst>
          </a:prstGeom>
          <a:solidFill>
            <a:srgbClr val="7BD9C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Apps, Pages, Actions</a:t>
            </a:r>
            <a:endParaRPr lang="en-US" sz="1600" b="0" u="none" strike="noStrike">
              <a:solidFill>
                <a:srgbClr val="000000"/>
              </a:solidFill>
              <a:effectLst/>
              <a:uFillTx/>
              <a:latin typeface="Arial"/>
            </a:endParaRPr>
          </a:p>
        </p:txBody>
      </p:sp>
      <p:sp>
        <p:nvSpPr>
          <p:cNvPr id="932" name="Google Shape;732;p35"/>
          <p:cNvSpPr/>
          <p:nvPr/>
        </p:nvSpPr>
        <p:spPr>
          <a:xfrm>
            <a:off x="5915520" y="2381040"/>
            <a:ext cx="1973160" cy="866520"/>
          </a:xfrm>
          <a:prstGeom prst="roundRect">
            <a:avLst>
              <a:gd name="adj" fmla="val 50000"/>
            </a:avLst>
          </a:prstGeom>
          <a:solidFill>
            <a:srgbClr val="2FC09B"/>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600" b="0" u="none" strike="noStrike">
                <a:solidFill>
                  <a:schemeClr val="lt1"/>
                </a:solidFill>
                <a:effectLst/>
                <a:uFillTx/>
                <a:latin typeface="Hammersmith One"/>
                <a:ea typeface="Hammersmith One"/>
              </a:rPr>
              <a:t>Visualforce, LWC, Aura</a:t>
            </a:r>
            <a:endParaRPr lang="en-US" sz="1600" b="0" u="none" strike="noStrike">
              <a:solidFill>
                <a:srgbClr val="000000"/>
              </a:solidFill>
              <a:effectLst/>
              <a:uFillTx/>
              <a:latin typeface="Arial"/>
            </a:endParaRPr>
          </a:p>
        </p:txBody>
      </p:sp>
      <p:sp>
        <p:nvSpPr>
          <p:cNvPr id="933" name="Google Shape;717;p35"/>
          <p:cNvSpPr/>
          <p:nvPr/>
        </p:nvSpPr>
        <p:spPr>
          <a:xfrm>
            <a:off x="3892680" y="243792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View</a:t>
            </a:r>
            <a:endParaRPr lang="en-US" sz="1200" b="0" u="none" strike="noStrike">
              <a:solidFill>
                <a:srgbClr val="FFFFFF"/>
              </a:solidFill>
              <a:effectLst/>
              <a:uFillTx/>
              <a:latin typeface="Arial"/>
            </a:endParaRPr>
          </a:p>
        </p:txBody>
      </p:sp>
      <p:sp>
        <p:nvSpPr>
          <p:cNvPr id="934" name="Google Shape;717;p35"/>
          <p:cNvSpPr/>
          <p:nvPr/>
        </p:nvSpPr>
        <p:spPr>
          <a:xfrm>
            <a:off x="3888720" y="3567600"/>
            <a:ext cx="1358280" cy="866520"/>
          </a:xfrm>
          <a:prstGeom prst="ellipse">
            <a:avLst/>
          </a:prstGeom>
          <a:solidFill>
            <a:schemeClr val="lt2"/>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200" b="0" u="none" strike="noStrike">
                <a:solidFill>
                  <a:schemeClr val="lt1"/>
                </a:solidFill>
                <a:effectLst/>
                <a:uFillTx/>
                <a:latin typeface="Hammersmith One"/>
                <a:ea typeface="Hammersmith One"/>
              </a:rPr>
              <a:t>Controller</a:t>
            </a:r>
            <a:endParaRPr lang="en-US" sz="1200" b="0" u="none" strike="noStrike">
              <a:solidFill>
                <a:srgbClr val="FFFFFF"/>
              </a:solidFill>
              <a:effectLst/>
              <a:uFillTx/>
              <a:latin typeface="Arial"/>
            </a:endParaRPr>
          </a:p>
        </p:txBody>
      </p:sp>
      <p:sp>
        <p:nvSpPr>
          <p:cNvPr id="935" name="Google Shape;713;p35"/>
          <p:cNvSpPr/>
          <p:nvPr/>
        </p:nvSpPr>
        <p:spPr>
          <a:xfrm>
            <a:off x="1591920" y="74376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No-Code</a:t>
            </a:r>
            <a:endParaRPr lang="en-US" sz="1800" b="0" u="none" strike="noStrike">
              <a:solidFill>
                <a:srgbClr val="000000"/>
              </a:solidFill>
              <a:effectLst/>
              <a:uFillTx/>
              <a:latin typeface="Arial"/>
            </a:endParaRPr>
          </a:p>
        </p:txBody>
      </p:sp>
      <p:sp>
        <p:nvSpPr>
          <p:cNvPr id="936" name="Google Shape;713;p35"/>
          <p:cNvSpPr/>
          <p:nvPr/>
        </p:nvSpPr>
        <p:spPr>
          <a:xfrm>
            <a:off x="6244200" y="748080"/>
            <a:ext cx="1299600" cy="298800"/>
          </a:xfrm>
          <a:prstGeom prst="roundRect">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accent1"/>
                </a:solidFill>
                <a:effectLst/>
                <a:uFillTx/>
                <a:latin typeface="Hammersmith One"/>
                <a:ea typeface="Hammersmith One"/>
              </a:rPr>
              <a:t>Pro-Code</a:t>
            </a:r>
            <a:endParaRPr lang="en-US" sz="1800" b="0" u="none" strike="noStrike">
              <a:solidFill>
                <a:srgbClr val="000000"/>
              </a:solidFill>
              <a:effectLst/>
              <a:uFillTx/>
              <a:latin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7" name="Google Shape;1354;p45"/>
          <p:cNvSpPr/>
          <p:nvPr/>
        </p:nvSpPr>
        <p:spPr>
          <a:xfrm rot="10800000" flipH="1">
            <a:off x="5238720" y="1621440"/>
            <a:ext cx="3175560" cy="311076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8" name="Google Shape;1355;p45"/>
          <p:cNvSpPr/>
          <p:nvPr/>
        </p:nvSpPr>
        <p:spPr>
          <a:xfrm flipH="1">
            <a:off x="728280" y="1347120"/>
            <a:ext cx="3175560" cy="3087720"/>
          </a:xfrm>
          <a:prstGeom prst="round1Rect">
            <a:avLst>
              <a:gd name="adj" fmla="val 12288"/>
            </a:avLst>
          </a:prstGeom>
          <a:noFill/>
          <a:ln w="19050">
            <a:solidFill>
              <a:srgbClr val="FFFFFF"/>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39" name="Google Shape;1356;p45"/>
          <p:cNvSpPr/>
          <p:nvPr/>
        </p:nvSpPr>
        <p:spPr>
          <a:xfrm>
            <a:off x="4562640" y="1347120"/>
            <a:ext cx="3861000" cy="481320"/>
          </a:xfrm>
          <a:prstGeom prst="round1Rect">
            <a:avLst>
              <a:gd name="adj" fmla="val 50000"/>
            </a:avLst>
          </a:prstGeom>
          <a:solidFill>
            <a:srgbClr val="2F9C80"/>
          </a:solidFill>
          <a:ln w="9525">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0" name="Google Shape;1357;p45"/>
          <p:cNvSpPr/>
          <p:nvPr/>
        </p:nvSpPr>
        <p:spPr>
          <a:xfrm flipH="1">
            <a:off x="4230000" y="1238040"/>
            <a:ext cx="701640" cy="699120"/>
          </a:xfrm>
          <a:prstGeom prst="ellipse">
            <a:avLst/>
          </a:prstGeom>
          <a:solidFill>
            <a:schemeClr val="accent1"/>
          </a:solidFill>
          <a:ln w="19050">
            <a:solidFill>
              <a:srgbClr val="2F9C80"/>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41"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tabLst>
                <a:tab pos="0" algn="l"/>
              </a:tabLst>
            </a:pPr>
            <a:r>
              <a:rPr lang="en" sz="3000" b="0" u="none" strike="noStrike">
                <a:solidFill>
                  <a:srgbClr val="FF8B7B"/>
                </a:solidFill>
                <a:effectLst/>
                <a:uFillTx/>
                <a:latin typeface="Hammersmith One"/>
                <a:ea typeface="Hammersmith One"/>
              </a:rPr>
              <a:t>No-Code vs Pro-Code</a:t>
            </a:r>
            <a:endParaRPr lang="en-US" sz="3000" b="0" u="none" strike="noStrike">
              <a:solidFill>
                <a:srgbClr val="000000"/>
              </a:solidFill>
              <a:effectLst/>
              <a:uFillTx/>
              <a:latin typeface="Arial"/>
            </a:endParaRPr>
          </a:p>
        </p:txBody>
      </p:sp>
      <p:sp>
        <p:nvSpPr>
          <p:cNvPr id="942" name="Google Shape;1365;p45"/>
          <p:cNvSpPr/>
          <p:nvPr/>
        </p:nvSpPr>
        <p:spPr>
          <a:xfrm flipH="1">
            <a:off x="5951880" y="222444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Flexibility</a:t>
            </a:r>
            <a:endParaRPr lang="en-US" sz="1700" b="0" u="none" strike="noStrike">
              <a:solidFill>
                <a:srgbClr val="FFFFFF"/>
              </a:solidFill>
              <a:effectLst/>
              <a:uFillTx/>
              <a:latin typeface="Arial"/>
            </a:endParaRPr>
          </a:p>
        </p:txBody>
      </p:sp>
      <p:sp>
        <p:nvSpPr>
          <p:cNvPr id="943" name="Google Shape;1366;p45"/>
          <p:cNvSpPr/>
          <p:nvPr/>
        </p:nvSpPr>
        <p:spPr>
          <a:xfrm flipH="1">
            <a:off x="5483520" y="205272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44" name="Google Shape;1367;p45"/>
          <p:cNvSpPr/>
          <p:nvPr/>
        </p:nvSpPr>
        <p:spPr>
          <a:xfrm>
            <a:off x="5612760" y="1475640"/>
            <a:ext cx="252432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Pro-Code</a:t>
            </a:r>
            <a:endParaRPr lang="en-US" sz="1800" b="0" u="none" strike="noStrike">
              <a:solidFill>
                <a:srgbClr val="FFFFFF"/>
              </a:solidFill>
              <a:effectLst/>
              <a:uFillTx/>
              <a:latin typeface="Arial"/>
            </a:endParaRPr>
          </a:p>
        </p:txBody>
      </p:sp>
      <p:sp>
        <p:nvSpPr>
          <p:cNvPr id="945" name="Google Shape;1369;p45"/>
          <p:cNvSpPr/>
          <p:nvPr/>
        </p:nvSpPr>
        <p:spPr>
          <a:xfrm flipH="1">
            <a:off x="5951880" y="32472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Pixel perfect UI</a:t>
            </a:r>
            <a:endParaRPr lang="en-US" sz="1700" b="0" u="none" strike="noStrike">
              <a:solidFill>
                <a:srgbClr val="FFFFFF"/>
              </a:solidFill>
              <a:effectLst/>
              <a:uFillTx/>
              <a:latin typeface="Arial"/>
            </a:endParaRPr>
          </a:p>
        </p:txBody>
      </p:sp>
      <p:sp>
        <p:nvSpPr>
          <p:cNvPr id="946" name="Google Shape;1370;p45"/>
          <p:cNvSpPr/>
          <p:nvPr/>
        </p:nvSpPr>
        <p:spPr>
          <a:xfrm flipH="1">
            <a:off x="5483520" y="30261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47" name="Google Shape;1372;p45"/>
          <p:cNvSpPr/>
          <p:nvPr/>
        </p:nvSpPr>
        <p:spPr>
          <a:xfrm flipH="1">
            <a:off x="5951880" y="410796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Integrations</a:t>
            </a:r>
            <a:endParaRPr lang="en-US" sz="1700" b="0" u="none" strike="noStrike">
              <a:solidFill>
                <a:srgbClr val="FFFFFF"/>
              </a:solidFill>
              <a:effectLst/>
              <a:uFillTx/>
              <a:latin typeface="Arial"/>
            </a:endParaRPr>
          </a:p>
        </p:txBody>
      </p:sp>
      <p:sp>
        <p:nvSpPr>
          <p:cNvPr id="948" name="Google Shape;1373;p45"/>
          <p:cNvSpPr/>
          <p:nvPr/>
        </p:nvSpPr>
        <p:spPr>
          <a:xfrm flipH="1">
            <a:off x="5483520" y="395496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
        <p:nvSpPr>
          <p:cNvPr id="949" name="Google Shape;1374;p45"/>
          <p:cNvSpPr/>
          <p:nvPr/>
        </p:nvSpPr>
        <p:spPr>
          <a:xfrm rot="10800000">
            <a:off x="720360" y="4250880"/>
            <a:ext cx="3861000" cy="481320"/>
          </a:xfrm>
          <a:prstGeom prst="round1Rect">
            <a:avLst>
              <a:gd name="adj" fmla="val 50000"/>
            </a:avLst>
          </a:prstGeom>
          <a:solidFill>
            <a:srgbClr val="7BD9C1"/>
          </a:solidFill>
          <a:ln w="9525">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0" name="Google Shape;1375;p45"/>
          <p:cNvSpPr/>
          <p:nvPr/>
        </p:nvSpPr>
        <p:spPr>
          <a:xfrm flipH="1">
            <a:off x="4230000" y="4141440"/>
            <a:ext cx="701640" cy="699120"/>
          </a:xfrm>
          <a:prstGeom prst="ellipse">
            <a:avLst/>
          </a:prstGeom>
          <a:solidFill>
            <a:schemeClr val="accent1"/>
          </a:solidFill>
          <a:ln w="19050">
            <a:solidFill>
              <a:srgbClr val="7BD9C1"/>
            </a:solidFill>
            <a:round/>
          </a:ln>
        </p:spPr>
        <p:style>
          <a:lnRef idx="0">
            <a:scrgbClr r="0" g="0" b="0"/>
          </a:lnRef>
          <a:fillRef idx="0">
            <a:scrgbClr r="0" g="0" b="0"/>
          </a:fillRef>
          <a:effectRef idx="0">
            <a:scrgbClr r="0" g="0" b="0"/>
          </a:effectRef>
          <a:fontRef idx="minor"/>
        </p:style>
        <p:txBody>
          <a:bodyPr tIns="91440" bIns="91440" anchor="ctr">
            <a:noAutofit/>
          </a:bodyPr>
          <a:lstStyle/>
          <a:p>
            <a:endParaRPr lang="en-US" sz="1400" b="0" u="none" strike="noStrike">
              <a:solidFill>
                <a:srgbClr val="000000"/>
              </a:solidFill>
              <a:effectLst/>
              <a:uFillTx/>
              <a:latin typeface="Arial"/>
            </a:endParaRPr>
          </a:p>
        </p:txBody>
      </p:sp>
      <p:sp>
        <p:nvSpPr>
          <p:cNvPr id="951" name="Google Shape;1383;p45"/>
          <p:cNvSpPr/>
          <p:nvPr/>
        </p:nvSpPr>
        <p:spPr>
          <a:xfrm>
            <a:off x="1431720" y="4379040"/>
            <a:ext cx="168948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800" b="0" u="none" strike="noStrike">
                <a:solidFill>
                  <a:schemeClr val="dk1"/>
                </a:solidFill>
                <a:effectLst/>
                <a:uFillTx/>
                <a:latin typeface="Hammersmith One"/>
                <a:ea typeface="Hammersmith One"/>
              </a:rPr>
              <a:t>No-Code</a:t>
            </a:r>
            <a:endParaRPr lang="en-US" sz="1800" b="0" u="none" strike="noStrike">
              <a:solidFill>
                <a:srgbClr val="FFFFFF"/>
              </a:solidFill>
              <a:effectLst/>
              <a:uFillTx/>
              <a:latin typeface="Arial"/>
            </a:endParaRPr>
          </a:p>
        </p:txBody>
      </p:sp>
      <p:sp>
        <p:nvSpPr>
          <p:cNvPr id="952" name="Google Shape;1385;p45"/>
          <p:cNvSpPr/>
          <p:nvPr/>
        </p:nvSpPr>
        <p:spPr>
          <a:xfrm flipH="1">
            <a:off x="1431000" y="1828800"/>
            <a:ext cx="1612440" cy="2239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Faster than coding</a:t>
            </a:r>
            <a:endParaRPr lang="en-US" sz="1700" b="0" u="none" strike="noStrike">
              <a:solidFill>
                <a:srgbClr val="FFFFFF"/>
              </a:solidFill>
              <a:effectLst/>
              <a:uFillTx/>
              <a:latin typeface="Arial"/>
            </a:endParaRPr>
          </a:p>
        </p:txBody>
      </p:sp>
      <p:sp>
        <p:nvSpPr>
          <p:cNvPr id="953" name="Google Shape;1386;p45"/>
          <p:cNvSpPr/>
          <p:nvPr/>
        </p:nvSpPr>
        <p:spPr>
          <a:xfrm flipH="1">
            <a:off x="941040" y="156240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01</a:t>
            </a:r>
            <a:endParaRPr lang="en-US" sz="1800" b="0" u="none" strike="noStrike">
              <a:solidFill>
                <a:srgbClr val="FFFFFF"/>
              </a:solidFill>
              <a:effectLst/>
              <a:uFillTx/>
              <a:latin typeface="Arial"/>
            </a:endParaRPr>
          </a:p>
        </p:txBody>
      </p:sp>
      <p:sp>
        <p:nvSpPr>
          <p:cNvPr id="954" name="Google Shape;1388;p45"/>
          <p:cNvSpPr/>
          <p:nvPr/>
        </p:nvSpPr>
        <p:spPr>
          <a:xfrm flipH="1">
            <a:off x="1431720" y="2627280"/>
            <a:ext cx="1800000" cy="49032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Easy to maintain</a:t>
            </a:r>
            <a:endParaRPr lang="en-US" sz="1700" b="0" u="none" strike="noStrike">
              <a:solidFill>
                <a:srgbClr val="FFFFFF"/>
              </a:solidFill>
              <a:effectLst/>
              <a:uFillTx/>
              <a:latin typeface="Arial"/>
            </a:endParaRPr>
          </a:p>
        </p:txBody>
      </p:sp>
      <p:sp>
        <p:nvSpPr>
          <p:cNvPr id="955" name="Google Shape;1389;p45"/>
          <p:cNvSpPr/>
          <p:nvPr/>
        </p:nvSpPr>
        <p:spPr>
          <a:xfrm flipH="1">
            <a:off x="941040" y="253548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02</a:t>
            </a:r>
            <a:endParaRPr lang="en-US" sz="1800" b="0" u="none" strike="noStrike">
              <a:solidFill>
                <a:srgbClr val="FFFFFF"/>
              </a:solidFill>
              <a:effectLst/>
              <a:uFillTx/>
              <a:latin typeface="Arial"/>
            </a:endParaRPr>
          </a:p>
        </p:txBody>
      </p:sp>
      <p:sp>
        <p:nvSpPr>
          <p:cNvPr id="956" name="Google Shape;1391;p45"/>
          <p:cNvSpPr/>
          <p:nvPr/>
        </p:nvSpPr>
        <p:spPr>
          <a:xfrm flipH="1">
            <a:off x="1431720" y="3606840"/>
            <a:ext cx="1821600" cy="4244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nSpc>
                <a:spcPct val="100000"/>
              </a:lnSpc>
              <a:tabLst>
                <a:tab pos="0" algn="l"/>
              </a:tabLst>
            </a:pPr>
            <a:r>
              <a:rPr lang="en" sz="1700" b="0" u="none" strike="noStrike">
                <a:solidFill>
                  <a:schemeClr val="lt1"/>
                </a:solidFill>
                <a:effectLst/>
                <a:uFillTx/>
                <a:latin typeface="Hammersmith One"/>
                <a:ea typeface="Hammersmith One"/>
              </a:rPr>
              <a:t>Automatic Updates</a:t>
            </a:r>
            <a:endParaRPr lang="en-US" sz="1700" b="0" u="none" strike="noStrike">
              <a:solidFill>
                <a:srgbClr val="FFFFFF"/>
              </a:solidFill>
              <a:effectLst/>
              <a:uFillTx/>
              <a:latin typeface="Arial"/>
            </a:endParaRPr>
          </a:p>
        </p:txBody>
      </p:sp>
      <p:sp>
        <p:nvSpPr>
          <p:cNvPr id="957" name="Google Shape;1392;p45"/>
          <p:cNvSpPr/>
          <p:nvPr/>
        </p:nvSpPr>
        <p:spPr>
          <a:xfrm flipH="1">
            <a:off x="941040" y="3464640"/>
            <a:ext cx="468720" cy="152640"/>
          </a:xfrm>
          <a:prstGeom prst="rect">
            <a:avLst/>
          </a:prstGeom>
          <a:noFill/>
          <a:ln w="0">
            <a:noFill/>
          </a:ln>
        </p:spPr>
        <p:style>
          <a:lnRef idx="0">
            <a:scrgbClr r="0" g="0" b="0"/>
          </a:lnRef>
          <a:fillRef idx="0">
            <a:scrgbClr r="0" g="0" b="0"/>
          </a:fillRef>
          <a:effectRef idx="0">
            <a:scrgbClr r="0" g="0" b="0"/>
          </a:effectRef>
          <a:fontRef idx="minor"/>
        </p:style>
        <p:txBody>
          <a:bodyPr tIns="76320" bIns="76320" anchor="ctr">
            <a:noAutofit/>
          </a:bodyPr>
          <a:lstStyle/>
          <a:p>
            <a:pPr algn="ctr">
              <a:lnSpc>
                <a:spcPct val="100000"/>
              </a:lnSpc>
              <a:tabLst>
                <a:tab pos="0" algn="l"/>
              </a:tabLst>
            </a:pPr>
            <a:r>
              <a:rPr lang="en" sz="1800" b="0" u="none" strike="noStrike">
                <a:solidFill>
                  <a:schemeClr val="accent3"/>
                </a:solidFill>
                <a:effectLst/>
                <a:uFillTx/>
                <a:latin typeface="Hammersmith One"/>
                <a:ea typeface="Hammersmith One"/>
              </a:rPr>
              <a:t>03</a:t>
            </a:r>
            <a:endParaRPr lang="en-US" sz="1800" b="0" u="none" strike="noStrike">
              <a:solidFill>
                <a:srgbClr val="FFFFFF"/>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713160" y="359280"/>
            <a:ext cx="7736400" cy="572400"/>
          </a:xfrm>
          <a:prstGeom prst="rect">
            <a:avLst/>
          </a:prstGeom>
          <a:noFill/>
          <a:ln w="0">
            <a:noFill/>
          </a:ln>
        </p:spPr>
        <p:txBody>
          <a:bodyPr lIns="91440" tIns="91440" rIns="91440" bIns="91440" anchor="t">
            <a:noAutofit/>
          </a:bodyPr>
          <a:lstStyle/>
          <a:p>
            <a:pPr indent="0" algn="ctr">
              <a:lnSpc>
                <a:spcPct val="100000"/>
              </a:lnSpc>
              <a:buNone/>
            </a:pPr>
            <a:r>
              <a:rPr lang="en-US" sz="3000" b="0" u="none" strike="noStrike">
                <a:solidFill>
                  <a:srgbClr val="FF8B7B"/>
                </a:solidFill>
                <a:effectLst/>
                <a:uFillTx/>
                <a:latin typeface="Hammersmith One"/>
                <a:ea typeface="Hammersmith One"/>
              </a:rPr>
              <a:t>SQL Starting Commands</a:t>
            </a:r>
            <a:endParaRPr lang="en-US" sz="3000" b="0" u="none" strike="noStrike">
              <a:solidFill>
                <a:srgbClr val="000000"/>
              </a:solidFill>
              <a:effectLst/>
              <a:uFillTx/>
              <a:latin typeface="Arial"/>
            </a:endParaRPr>
          </a:p>
        </p:txBody>
      </p:sp>
      <p:cxnSp>
        <p:nvCxnSpPr>
          <p:cNvPr id="414" name="Straight Arrow Connector 4"/>
          <p:cNvCxnSpPr/>
          <p:nvPr/>
        </p:nvCxnSpPr>
        <p:spPr>
          <a:xfrm>
            <a:off x="7092000" y="1879200"/>
            <a:ext cx="914760" cy="914760"/>
          </a:xfrm>
          <a:prstGeom prst="straightConnector1">
            <a:avLst/>
          </a:prstGeom>
          <a:ln>
            <a:solidFill>
              <a:srgbClr val="57496D"/>
            </a:solidFill>
            <a:round/>
            <a:tailEnd type="triangle" w="med" len="med"/>
          </a:ln>
        </p:spPr>
      </p:cxnSp>
      <p:sp>
        <p:nvSpPr>
          <p:cNvPr id="415" name="TextBox 3"/>
          <p:cNvSpPr/>
          <p:nvPr/>
        </p:nvSpPr>
        <p:spPr>
          <a:xfrm>
            <a:off x="3584520" y="919440"/>
            <a:ext cx="2184840" cy="307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400" b="0" u="sng" strike="noStrike">
                <a:solidFill>
                  <a:schemeClr val="lt1"/>
                </a:solidFill>
                <a:effectLst/>
                <a:uFillTx/>
                <a:latin typeface="Arial"/>
                <a:ea typeface="Arial"/>
                <a:hlinkClick r:id="rId2"/>
              </a:rPr>
              <a:t>SQL Datatype Reference</a:t>
            </a:r>
            <a:endParaRPr lang="en-US" sz="1400" b="0" u="none" strike="noStrike">
              <a:solidFill>
                <a:srgbClr val="FFFFFF"/>
              </a:solidFill>
              <a:effectLst/>
              <a:uFillTx/>
              <a:latin typeface="Arial"/>
            </a:endParaRPr>
          </a:p>
        </p:txBody>
      </p:sp>
      <p:sp>
        <p:nvSpPr>
          <p:cNvPr id="416" name="TextBox 5"/>
          <p:cNvSpPr/>
          <p:nvPr/>
        </p:nvSpPr>
        <p:spPr>
          <a:xfrm>
            <a:off x="2999520" y="2986560"/>
            <a:ext cx="3354840" cy="172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600" b="0" u="none" strike="noStrike">
                <a:solidFill>
                  <a:schemeClr val="accent3"/>
                </a:solidFill>
                <a:effectLst/>
                <a:uFillTx/>
                <a:latin typeface="Arial"/>
                <a:ea typeface="Arial"/>
              </a:rPr>
              <a:t>SQL Constraints </a:t>
            </a:r>
            <a:r>
              <a:rPr lang="en-US" sz="1600" b="0" u="none" strike="noStrike">
                <a:solidFill>
                  <a:schemeClr val="lt1"/>
                </a:solidFill>
                <a:effectLst/>
                <a:uFillTx/>
                <a:latin typeface="Arial"/>
                <a:ea typeface="Arial"/>
              </a:rPr>
              <a:t>specify rules for data in a table. </a:t>
            </a:r>
            <a:endParaRPr lang="en-US" sz="1600" b="0" u="none" strike="noStrike">
              <a:solidFill>
                <a:srgbClr val="FFFFFF"/>
              </a:solidFill>
              <a:effectLst/>
              <a:uFillTx/>
              <a:latin typeface="Arial"/>
            </a:endParaRPr>
          </a:p>
          <a:p>
            <a:pPr>
              <a:lnSpc>
                <a:spcPct val="100000"/>
              </a:lnSpc>
            </a:pPr>
            <a:endParaRPr lang="en-US" sz="14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PRIMARY KEY </a:t>
            </a:r>
            <a:r>
              <a:rPr lang="en-US" sz="1200" b="0" u="none" strike="noStrike">
                <a:solidFill>
                  <a:schemeClr val="lt1"/>
                </a:solidFill>
                <a:effectLst/>
                <a:uFillTx/>
                <a:latin typeface="Arial"/>
                <a:ea typeface="Arial"/>
              </a:rPr>
              <a:t>= combo of ‘NOT NULL’ and ‘UNIQUE’. </a:t>
            </a:r>
            <a:endParaRPr lang="en-US" sz="1200" b="0" u="none" strike="noStrike">
              <a:solidFill>
                <a:srgbClr val="FFFFFF"/>
              </a:solidFill>
              <a:effectLst/>
              <a:uFillTx/>
              <a:latin typeface="Arial"/>
            </a:endParaRPr>
          </a:p>
          <a:p>
            <a:pPr>
              <a:lnSpc>
                <a:spcPct val="100000"/>
              </a:lnSpc>
            </a:pPr>
            <a:endParaRPr lang="en-US" sz="1200" b="0" u="none" strike="noStrike">
              <a:solidFill>
                <a:srgbClr val="FFFFFF"/>
              </a:solidFill>
              <a:effectLst/>
              <a:uFillTx/>
              <a:latin typeface="Arial"/>
            </a:endParaRPr>
          </a:p>
          <a:p>
            <a:pPr>
              <a:lnSpc>
                <a:spcPct val="100000"/>
              </a:lnSpc>
            </a:pPr>
            <a:r>
              <a:rPr lang="en-US" sz="1200" b="0" u="none" strike="noStrike">
                <a:solidFill>
                  <a:schemeClr val="accent3"/>
                </a:solidFill>
                <a:effectLst/>
                <a:uFillTx/>
                <a:latin typeface="Arial"/>
                <a:ea typeface="Arial"/>
              </a:rPr>
              <a:t>IDENTITY</a:t>
            </a:r>
            <a:r>
              <a:rPr lang="en-US" sz="1200" b="0" u="none" strike="noStrike">
                <a:solidFill>
                  <a:schemeClr val="lt1"/>
                </a:solidFill>
                <a:effectLst/>
                <a:uFillTx/>
                <a:latin typeface="Arial"/>
                <a:ea typeface="Arial"/>
              </a:rPr>
              <a:t> = Generates ids by incrementing numbers</a:t>
            </a:r>
            <a:endParaRPr lang="en-US" sz="1200" b="0" u="none" strike="noStrike">
              <a:solidFill>
                <a:srgbClr val="FFFFFF"/>
              </a:solidFill>
              <a:effectLst/>
              <a:uFillTx/>
              <a:latin typeface="Arial"/>
            </a:endParaRPr>
          </a:p>
        </p:txBody>
      </p:sp>
      <p:pic>
        <p:nvPicPr>
          <p:cNvPr id="417" name="Picture 8"/>
          <p:cNvPicPr/>
          <p:nvPr/>
        </p:nvPicPr>
        <p:blipFill>
          <a:blip r:embed="rId3"/>
          <a:stretch/>
        </p:blipFill>
        <p:spPr>
          <a:xfrm>
            <a:off x="2166480" y="1349640"/>
            <a:ext cx="4829400" cy="1514160"/>
          </a:xfrm>
          <a:prstGeom prst="rect">
            <a:avLst/>
          </a:prstGeom>
          <a:noFill/>
          <a:ln w="0">
            <a:noFill/>
          </a:ln>
        </p:spPr>
      </p:pic>
    </p:spTree>
  </p:cSld>
  <p:clrMapOvr>
    <a:masterClrMapping/>
  </p:clrMapOvr>
</p:sld>
</file>

<file path=ppt/theme/theme1.xml><?xml version="1.0" encoding="utf-8"?>
<a:theme xmlns:a="http://schemas.openxmlformats.org/drawingml/2006/main" name="Creative Sales Strategy by Slidesgo">
  <a:themeElements>
    <a:clrScheme name="Simple Light">
      <a:dk1>
        <a:srgbClr val="EEEEEE"/>
      </a:dk1>
      <a:lt1>
        <a:srgbClr val="FFFFFF"/>
      </a:lt1>
      <a:dk2>
        <a:srgbClr val="216755"/>
      </a:dk2>
      <a:lt2>
        <a:srgbClr val="2F9C80"/>
      </a:lt2>
      <a:accent1>
        <a:srgbClr val="594C6F"/>
      </a:accent1>
      <a:accent2>
        <a:srgbClr val="2FC09B"/>
      </a:accent2>
      <a:accent3>
        <a:srgbClr val="FF8B7B"/>
      </a:accent3>
      <a:accent4>
        <a:srgbClr val="B7B7B7"/>
      </a:accent4>
      <a:accent5>
        <a:srgbClr val="7BD9C1"/>
      </a:accent5>
      <a:accent6>
        <a:srgbClr val="C3FFF0"/>
      </a:accent6>
      <a:hlink>
        <a:srgbClr val="FFFEFE"/>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49681</TotalTime>
  <Words>6502</Words>
  <Application>Microsoft Office PowerPoint</Application>
  <PresentationFormat>On-screen Show (16:9)</PresentationFormat>
  <Paragraphs>850</Paragraphs>
  <Slides>88</Slides>
  <Notes>3</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Cascadia Mono</vt:lpstr>
      <vt:lpstr>Times New Roman</vt:lpstr>
      <vt:lpstr>Source Sans Pro</vt:lpstr>
      <vt:lpstr>Hammersmith One</vt:lpstr>
      <vt:lpstr>Symbol</vt:lpstr>
      <vt:lpstr>Courier New</vt:lpstr>
      <vt:lpstr>Arial</vt:lpstr>
      <vt:lpstr>Consolas</vt:lpstr>
      <vt:lpstr>Wingdings</vt:lpstr>
      <vt:lpstr>Creative Sales Strategy by Slidesgo</vt:lpstr>
      <vt:lpstr>SQL</vt:lpstr>
      <vt:lpstr>Agenda</vt:lpstr>
      <vt:lpstr>What is a Database?</vt:lpstr>
      <vt:lpstr>Types of Databases</vt:lpstr>
      <vt:lpstr>SQL Evironment Setup</vt:lpstr>
      <vt:lpstr>Database Setup for Development</vt:lpstr>
      <vt:lpstr>Database Setup for Development</vt:lpstr>
      <vt:lpstr>SQL Starting Commands</vt:lpstr>
      <vt:lpstr>SQL Starting Commands</vt:lpstr>
      <vt:lpstr>SQL Challenge 1</vt:lpstr>
      <vt:lpstr>SQL Constraints</vt:lpstr>
      <vt:lpstr>SQL Sublanguages</vt:lpstr>
      <vt:lpstr>Database Design</vt:lpstr>
      <vt:lpstr>What is a Database Schema?</vt:lpstr>
      <vt:lpstr>Three-Schema Approach</vt:lpstr>
      <vt:lpstr>ERD vs UML</vt:lpstr>
      <vt:lpstr>External Level to Conceptual Level </vt:lpstr>
      <vt:lpstr>Entity Relationship Diagram</vt:lpstr>
      <vt:lpstr>Entity Relationship Diagram</vt:lpstr>
      <vt:lpstr>Complex Attributes</vt:lpstr>
      <vt:lpstr>Relationships</vt:lpstr>
      <vt:lpstr>Relationships</vt:lpstr>
      <vt:lpstr>Constraints on Binary Relationships</vt:lpstr>
      <vt:lpstr>Attributes of Relationship Types</vt:lpstr>
      <vt:lpstr>Database Normalization</vt:lpstr>
      <vt:lpstr>What is normalization &amp; 1rst Normal Form </vt:lpstr>
      <vt:lpstr>2nd Normal Form</vt:lpstr>
      <vt:lpstr>3rd Normal Form</vt:lpstr>
      <vt:lpstr>Data Mapping Algorithm</vt:lpstr>
      <vt:lpstr>Data Mapping Algorithm</vt:lpstr>
      <vt:lpstr>Data Mapping Algorithm</vt:lpstr>
      <vt:lpstr>Data Mapping Algorithm</vt:lpstr>
      <vt:lpstr>Data Mapping Algorithm</vt:lpstr>
      <vt:lpstr>ACID</vt:lpstr>
      <vt:lpstr>We don’t always want normalization</vt:lpstr>
      <vt:lpstr>Common OLAP Schema Patterns</vt:lpstr>
      <vt:lpstr>Common OLAP Schema Patterns</vt:lpstr>
      <vt:lpstr>Common OLAP Schema Patterns</vt:lpstr>
      <vt:lpstr>Chinook DB</vt:lpstr>
      <vt:lpstr>POSTGRESQL</vt:lpstr>
      <vt:lpstr>POSTGRESQL UUID Support &amp; Creating Tables</vt:lpstr>
      <vt:lpstr>Comments, Schemas</vt:lpstr>
      <vt:lpstr>Datatypes</vt:lpstr>
      <vt:lpstr>Custom Datatypes, ENUM, Regex</vt:lpstr>
      <vt:lpstr>CREATE &amp; ALTER Tables</vt:lpstr>
      <vt:lpstr>FOREIGN KEY</vt:lpstr>
      <vt:lpstr>INSERT &amp; UPDATE</vt:lpstr>
      <vt:lpstr>Aggregate Functions</vt:lpstr>
      <vt:lpstr>Scalar Functions</vt:lpstr>
      <vt:lpstr>Functions</vt:lpstr>
      <vt:lpstr>Stored Procedures</vt:lpstr>
      <vt:lpstr>Stored Procedures</vt:lpstr>
      <vt:lpstr>Joins</vt:lpstr>
      <vt:lpstr>Inner Joins</vt:lpstr>
      <vt:lpstr>Cross Join</vt:lpstr>
      <vt:lpstr>Left Joins / Right Joins</vt:lpstr>
      <vt:lpstr>Full Outer Join</vt:lpstr>
      <vt:lpstr>Subqueries</vt:lpstr>
      <vt:lpstr>Indexing</vt:lpstr>
      <vt:lpstr>PowerPoint Presentation</vt:lpstr>
      <vt:lpstr>PowerPoint Presentation</vt:lpstr>
      <vt:lpstr>GIN – Generalized Inverted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 setup with SQL Server</vt:lpstr>
      <vt:lpstr>EF setup with SQL Server</vt:lpstr>
      <vt:lpstr>SQL Misc</vt:lpstr>
      <vt:lpstr>SQL Misc</vt:lpstr>
      <vt:lpstr>SQL Misc</vt:lpstr>
      <vt:lpstr>REST</vt:lpstr>
      <vt:lpstr>ASP.NET Week 3 Stuff</vt:lpstr>
      <vt:lpstr>ASP.NET Week 3 Stuff</vt:lpstr>
      <vt:lpstr>Multi-Tenant Architecture</vt:lpstr>
      <vt:lpstr>MVC</vt:lpstr>
      <vt:lpstr>MVC</vt:lpstr>
      <vt:lpstr>No-Code vs Pro-Code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Ethan Wilson</cp:lastModifiedBy>
  <cp:revision>23</cp:revision>
  <dcterms:modified xsi:type="dcterms:W3CDTF">2026-02-13T14:03:08Z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12</vt:i4>
  </property>
  <property fmtid="{D5CDD505-2E9C-101B-9397-08002B2CF9AE}" pid="3" name="Notes">
    <vt:i4>38</vt:i4>
  </property>
  <property fmtid="{D5CDD505-2E9C-101B-9397-08002B2CF9AE}" pid="4" name="PresentationFormat">
    <vt:lpwstr>On-screen Show (16:9)</vt:lpwstr>
  </property>
  <property fmtid="{D5CDD505-2E9C-101B-9397-08002B2CF9AE}" pid="5" name="Slides">
    <vt:i4>65</vt:i4>
  </property>
</Properties>
</file>